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b3237e68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b3237e68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237e6820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3237e6820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to talk about one of their goals. Paired talk about goals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3237e682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3237e682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3237e6820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3237e6820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17934b10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17934b1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D9EAD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hyperlink" Target="http://drive.google.com/file/d/1Gom9S3iwk0DGKbESb3e5m7y5U6yB1Ejw/view" TargetMode="External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hyperlink" Target="http://drive.google.com/file/d/1-IN1NbLh7zIIcoJBqAxgmcg2XYIn67Tm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jdHThT2CnK_sJnO-gU3XdfYz0WGhbp_A/view?usp=sharing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7575" y="203500"/>
            <a:ext cx="8520600" cy="90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Dreams and Goals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304013" y="1591388"/>
            <a:ext cx="3963401" cy="28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32979" l="21201" r="23570" t="18714"/>
          <a:stretch/>
        </p:blipFill>
        <p:spPr>
          <a:xfrm rot="921942">
            <a:off x="7209850" y="487550"/>
            <a:ext cx="1514975" cy="20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85825" y="1494300"/>
            <a:ext cx="28401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We have been thinking about what it takes to achieve our dreams,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This book was a gift from Mrs Hopkins who worked at our school. It is full of people who have achieved great things.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726250" y="4161900"/>
            <a:ext cx="3242100" cy="8313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On each slide you can click to hear questions or information from Mrs Fricker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Achieving Your Dreams and Goals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011175" y="-97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88847"/>
            <a:ext cx="1901575" cy="19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013" y="1017725"/>
            <a:ext cx="22955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6813" y="2353713"/>
            <a:ext cx="199072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6550" y="2666764"/>
            <a:ext cx="2233875" cy="190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title="slide 2 2.1.wav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7221650" y="541200"/>
            <a:ext cx="923675" cy="92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67950" y="128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What is your future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 goal?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848" y="330138"/>
            <a:ext cx="1924050" cy="214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76" y="1349425"/>
            <a:ext cx="1619250" cy="122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9999" y="3120250"/>
            <a:ext cx="2084004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1494850" y="1900675"/>
            <a:ext cx="19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To swim?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467350" y="4548650"/>
            <a:ext cx="60480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omic Sans MS"/>
                <a:ea typeface="Comic Sans MS"/>
                <a:cs typeface="Comic Sans MS"/>
                <a:sym typeface="Comic Sans MS"/>
              </a:rPr>
              <a:t>To be a scientist and discover new ideas?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018800" y="2473375"/>
            <a:ext cx="3030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To help the environment by </a:t>
            </a: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growing your own food?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7561" y="371873"/>
            <a:ext cx="1728875" cy="20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3418750" y="2532950"/>
            <a:ext cx="24621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ic Sans MS"/>
                <a:ea typeface="Comic Sans MS"/>
                <a:cs typeface="Comic Sans MS"/>
                <a:sym typeface="Comic Sans MS"/>
              </a:rPr>
              <a:t>To be an athlete?</a:t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675" y="2855175"/>
            <a:ext cx="16192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-60625" y="4398225"/>
            <a:ext cx="240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To be an author?</a:t>
            </a:r>
            <a:endParaRPr sz="2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6975" y="237425"/>
            <a:ext cx="3500650" cy="4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75" y="1031625"/>
            <a:ext cx="2769025" cy="27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title="slide 5a 2.1.wa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050" y="136725"/>
            <a:ext cx="796375" cy="7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"/>
              <a:t> for video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637912" y="1741688"/>
            <a:ext cx="3963401" cy="28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153375" y="189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task:Create a poster to show how you will </a:t>
            </a:r>
            <a:r>
              <a:rPr lang="en"/>
              <a:t>achieve</a:t>
            </a:r>
            <a:r>
              <a:rPr lang="en"/>
              <a:t> your goal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could be a story map, </a:t>
            </a:r>
            <a:r>
              <a:rPr lang="en"/>
              <a:t>pictures</a:t>
            </a:r>
            <a:r>
              <a:rPr lang="en"/>
              <a:t> of the steps you need to follow, or picture of you doing the thing you want to achieve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86" y="2571750"/>
            <a:ext cx="3367889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862" y="2276475"/>
            <a:ext cx="2962275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2675" y="3143801"/>
            <a:ext cx="3367900" cy="199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