
<file path=[Content_Types].xml><?xml version="1.0" encoding="utf-8"?>
<Types xmlns="http://schemas.openxmlformats.org/package/2006/content-types">
  <Default ContentType="image/jpeg" Extension="jpg"/>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custom-properties+xml" PartName="/docProps/custom.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2.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1" Type="http://schemas.openxmlformats.org/officeDocument/2006/relationships/custom-properties" Target="docProps/custom.xml"/><Relationship Id="rId2" Type="http://schemas.openxmlformats.org/package/2006/relationships/metadata/core-properties" Target="docProps/core.xml"/><Relationship Id="rId3"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strictFirstAndLastChars="0" saveSubsetFonts="1">
  <p:sldMasterIdLst>
    <p:sldMasterId id="2147483648" r:id="rId3"/>
  </p:sldMasterIdLst>
  <p:notesMasterIdLst>
    <p:notesMasterId r:id="rId4"/>
  </p:notesMasterIdLst>
  <p:sldIdLst>
    <p:sldId id="256" r:id="rId5"/>
    <p:sldId id="257" r:id="rId6"/>
    <p:sldId id="258" r:id="rId7"/>
    <p:sldId id="259" r:id="rId8"/>
    <p:sldId id="260" r:id="rId9"/>
    <p:sldId id="261" r:id="rId10"/>
    <p:sldId id="262" r:id="rId11"/>
    <p:sldId id="263" r:id="rId12"/>
    <p:sldId id="264" r:id="rId13"/>
    <p:sldId id="265" r:id="rId14"/>
    <p:sldId id="266" r:id="rId15"/>
    <p:sldId id="267" r:id="rId16"/>
    <p:sldId id="268" r:id="rId17"/>
    <p:sldId id="269" r:id="rId18"/>
  </p:sldIdLst>
  <p:sldSz cy="6858000" cx="12192000"/>
  <p:notesSz cx="6858000" cy="9144000"/>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GoogleSlidesCustomDataVersion2">
      <go:slidesCustomData xmlns:go="http://customooxmlschemas.google.com/" r:id="rId19" roundtripDataSignature="AMtx7mjEr7Dx9DNyCZJJ+FbeI2PqD6FHaw=="/>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_rels/presentation.xml.rels><?xml version="1.0" encoding="UTF-8" standalone="yes"?><Relationships xmlns="http://schemas.openxmlformats.org/package/2006/relationships"><Relationship Id="rId11" Type="http://schemas.openxmlformats.org/officeDocument/2006/relationships/slide" Target="slides/slide7.xml"/><Relationship Id="rId10" Type="http://schemas.openxmlformats.org/officeDocument/2006/relationships/slide" Target="slides/slide6.xml"/><Relationship Id="rId13" Type="http://schemas.openxmlformats.org/officeDocument/2006/relationships/slide" Target="slides/slide9.xml"/><Relationship Id="rId12" Type="http://schemas.openxmlformats.org/officeDocument/2006/relationships/slide" Target="slides/slide8.xml"/><Relationship Id="rId1" Type="http://schemas.openxmlformats.org/officeDocument/2006/relationships/theme" Target="theme/theme1.xml"/><Relationship Id="rId2" Type="http://schemas.openxmlformats.org/officeDocument/2006/relationships/presProps" Target="presProps.xml"/><Relationship Id="rId3" Type="http://schemas.openxmlformats.org/officeDocument/2006/relationships/slideMaster" Target="slideMasters/slideMaster1.xml"/><Relationship Id="rId4" Type="http://schemas.openxmlformats.org/officeDocument/2006/relationships/notesMaster" Target="notesMasters/notesMaster1.xml"/><Relationship Id="rId9" Type="http://schemas.openxmlformats.org/officeDocument/2006/relationships/slide" Target="slides/slide5.xml"/><Relationship Id="rId15" Type="http://schemas.openxmlformats.org/officeDocument/2006/relationships/slide" Target="slides/slide11.xml"/><Relationship Id="rId14" Type="http://schemas.openxmlformats.org/officeDocument/2006/relationships/slide" Target="slides/slide10.xml"/><Relationship Id="rId17" Type="http://schemas.openxmlformats.org/officeDocument/2006/relationships/slide" Target="slides/slide13.xml"/><Relationship Id="rId16" Type="http://schemas.openxmlformats.org/officeDocument/2006/relationships/slide" Target="slides/slide12.xml"/><Relationship Id="rId5" Type="http://schemas.openxmlformats.org/officeDocument/2006/relationships/slide" Target="slides/slide1.xml"/><Relationship Id="rId19" Type="http://customschemas.google.com/relationships/presentationmetadata" Target="metadata"/><Relationship Id="rId6" Type="http://schemas.openxmlformats.org/officeDocument/2006/relationships/slide" Target="slides/slide2.xml"/><Relationship Id="rId18" Type="http://schemas.openxmlformats.org/officeDocument/2006/relationships/slide" Target="slides/slide14.xml"/><Relationship Id="rId7" Type="http://schemas.openxmlformats.org/officeDocument/2006/relationships/slide" Target="slides/slide3.xml"/><Relationship Id="rId8" Type="http://schemas.openxmlformats.org/officeDocument/2006/relationships/slide" Target="slides/slide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txBox="1"/>
          <p:nvPr>
            <p:ph idx="2" type="hdr"/>
          </p:nvPr>
        </p:nvSpPr>
        <p:spPr>
          <a:xfrm>
            <a:off x="0" y="0"/>
            <a:ext cx="2971800" cy="458788"/>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4" name="Google Shape;4;n"/>
          <p:cNvSpPr txBox="1"/>
          <p:nvPr>
            <p:ph idx="10" type="dt"/>
          </p:nvPr>
        </p:nvSpPr>
        <p:spPr>
          <a:xfrm>
            <a:off x="3884613" y="0"/>
            <a:ext cx="2971800" cy="458788"/>
          </a:xfrm>
          <a:prstGeom prst="rect">
            <a:avLst/>
          </a:prstGeom>
          <a:noFill/>
          <a:ln>
            <a:noFill/>
          </a:ln>
        </p:spPr>
        <p:txBody>
          <a:bodyPr anchorCtr="0" anchor="t" bIns="45700" lIns="91425" spcFirstLastPara="1" rIns="91425" wrap="square" tIns="45700">
            <a:noAutofit/>
          </a:bodyPr>
          <a:lstStyle>
            <a:lvl1pPr lvl="0" marR="0" rtl="0" algn="r">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5" name="Google Shape;5;n"/>
          <p:cNvSpPr/>
          <p:nvPr>
            <p:ph idx="3"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 name="Google Shape;6;n"/>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indent="-228600" lvl="1" marL="9144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2pPr>
            <a:lvl3pPr indent="-228600" lvl="2" marL="13716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3pPr>
            <a:lvl4pPr indent="-228600" lvl="3" marL="18288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4pPr>
            <a:lvl5pPr indent="-228600" lvl="4" marL="22860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5pPr>
            <a:lvl6pPr indent="-228600" lvl="5" marL="27432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6pPr>
            <a:lvl7pPr indent="-228600" lvl="6" marL="32004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7pPr>
            <a:lvl8pPr indent="-228600" lvl="7" marL="36576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8pPr>
            <a:lvl9pPr indent="-228600" lvl="8" marL="41148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9pPr>
          </a:lstStyle>
          <a:p/>
        </p:txBody>
      </p:sp>
      <p:sp>
        <p:nvSpPr>
          <p:cNvPr id="7" name="Google Shape;7;n"/>
          <p:cNvSpPr txBox="1"/>
          <p:nvPr>
            <p:ph idx="11" type="ftr"/>
          </p:nvPr>
        </p:nvSpPr>
        <p:spPr>
          <a:xfrm>
            <a:off x="0" y="8685213"/>
            <a:ext cx="2971800" cy="458787"/>
          </a:xfrm>
          <a:prstGeom prst="rect">
            <a:avLst/>
          </a:prstGeom>
          <a:noFill/>
          <a:ln>
            <a:noFill/>
          </a:ln>
        </p:spPr>
        <p:txBody>
          <a:bodyPr anchorCtr="0" anchor="b"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8" name="Google Shape;8;n"/>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Arial"/>
              <a:buNone/>
            </a:pPr>
            <a:fld id="{00000000-1234-1234-1234-123412341234}" type="slidenum">
              <a:rPr b="0" i="0" lang="en-GB"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8" name="Shape 48"/>
        <p:cNvGrpSpPr/>
        <p:nvPr/>
      </p:nvGrpSpPr>
      <p:grpSpPr>
        <a:xfrm>
          <a:off x="0" y="0"/>
          <a:ext cx="0" cy="0"/>
          <a:chOff x="0" y="0"/>
          <a:chExt cx="0" cy="0"/>
        </a:xfrm>
      </p:grpSpPr>
      <p:sp>
        <p:nvSpPr>
          <p:cNvPr id="49" name="Google Shape;49;g243e1ae35b9_0_4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50" name="Google Shape;50;g243e1ae35b9_0_45: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Clr>
                <a:schemeClr val="dk1"/>
              </a:buClr>
              <a:buSzPts val="1400"/>
              <a:buFont typeface="Arial"/>
              <a:buNone/>
            </a:pPr>
            <a:r>
              <a:rPr lang="en-GB"/>
              <a:t>Your chi</a:t>
            </a:r>
            <a:r>
              <a:rPr lang="en-GB"/>
              <a:t>ldren started learning phonics on 11</a:t>
            </a:r>
            <a:r>
              <a:rPr baseline="30000" lang="en-GB"/>
              <a:t>th</a:t>
            </a:r>
            <a:r>
              <a:rPr lang="en-GB"/>
              <a:t> September and the reason we wanted to talk you through phonics at this point, is because soon your child will be bringing home a reading book</a:t>
            </a:r>
            <a:endParaRPr/>
          </a:p>
        </p:txBody>
      </p:sp>
      <p:sp>
        <p:nvSpPr>
          <p:cNvPr id="51" name="Google Shape;51;g243e1ae35b9_0_45: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GB"/>
              <a:t>‹#›</a:t>
            </a:fld>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2" name="Shape 122"/>
        <p:cNvGrpSpPr/>
        <p:nvPr/>
      </p:nvGrpSpPr>
      <p:grpSpPr>
        <a:xfrm>
          <a:off x="0" y="0"/>
          <a:ext cx="0" cy="0"/>
          <a:chOff x="0" y="0"/>
          <a:chExt cx="0" cy="0"/>
        </a:xfrm>
      </p:grpSpPr>
      <p:sp>
        <p:nvSpPr>
          <p:cNvPr id="123" name="Google Shape;123;p1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24" name="Google Shape;124;p11: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317500" lvl="0" marL="457200" marR="0" rtl="0" algn="l">
              <a:lnSpc>
                <a:spcPct val="100000"/>
              </a:lnSpc>
              <a:spcBef>
                <a:spcPts val="0"/>
              </a:spcBef>
              <a:spcAft>
                <a:spcPts val="0"/>
              </a:spcAft>
              <a:buSzPts val="1400"/>
              <a:buChar char="●"/>
            </a:pPr>
            <a:r>
              <a:rPr lang="en-GB"/>
              <a:t>Whilst learning to decode and reading books that allow children to do this is important there is so much more to reading! We know that decodable books are not the most exciting to read and alone, won’t give our early readers all the skills they need to develop a love of reading. </a:t>
            </a:r>
            <a:endParaRPr/>
          </a:p>
          <a:p>
            <a:pPr indent="-317500" lvl="0" marL="457200" marR="0" rtl="0" algn="l">
              <a:lnSpc>
                <a:spcPct val="100000"/>
              </a:lnSpc>
              <a:spcBef>
                <a:spcPts val="0"/>
              </a:spcBef>
              <a:spcAft>
                <a:spcPts val="0"/>
              </a:spcAft>
              <a:buSzPts val="1400"/>
              <a:buChar char="●"/>
            </a:pPr>
            <a:r>
              <a:rPr lang="en-GB"/>
              <a:t>It is therefore important that you continue to read to your child and share a wide range of books with them – these should be books that children cannot decode themselves.  Reading books to children is a precious and lovely thing to do – we are sure you and your child already have favourite books that you share together! By modelling reading and show how much you love reading you will be setting a fantastic example to your child. </a:t>
            </a:r>
            <a:endParaRPr/>
          </a:p>
          <a:p>
            <a:pPr indent="-317500" lvl="0" marL="457200" marR="0" rtl="0" algn="l">
              <a:lnSpc>
                <a:spcPct val="100000"/>
              </a:lnSpc>
              <a:spcBef>
                <a:spcPts val="0"/>
              </a:spcBef>
              <a:spcAft>
                <a:spcPts val="0"/>
              </a:spcAft>
              <a:buSzPts val="1400"/>
              <a:buChar char="●"/>
            </a:pPr>
            <a:r>
              <a:rPr lang="en-GB"/>
              <a:t>When you read to your child you will want to: </a:t>
            </a:r>
            <a:endParaRPr/>
          </a:p>
          <a:p>
            <a:pPr indent="-317500" lvl="1" marL="914400" marR="0" rtl="0" algn="l">
              <a:lnSpc>
                <a:spcPct val="100000"/>
              </a:lnSpc>
              <a:spcBef>
                <a:spcPts val="0"/>
              </a:spcBef>
              <a:spcAft>
                <a:spcPts val="0"/>
              </a:spcAft>
              <a:buSzPts val="1400"/>
              <a:buChar char="○"/>
            </a:pPr>
            <a:r>
              <a:rPr lang="en-GB"/>
              <a:t>Model how to read a book</a:t>
            </a:r>
            <a:endParaRPr/>
          </a:p>
          <a:p>
            <a:pPr indent="-317500" lvl="1" marL="914400" marR="0" rtl="0" algn="l">
              <a:lnSpc>
                <a:spcPct val="100000"/>
              </a:lnSpc>
              <a:spcBef>
                <a:spcPts val="0"/>
              </a:spcBef>
              <a:spcAft>
                <a:spcPts val="0"/>
              </a:spcAft>
              <a:buSzPts val="1400"/>
              <a:buChar char="○"/>
            </a:pPr>
            <a:r>
              <a:rPr lang="en-GB"/>
              <a:t>Ask questions about what has happened to support your child’s comprehension  or understanding of the text </a:t>
            </a:r>
            <a:endParaRPr/>
          </a:p>
          <a:p>
            <a:pPr indent="-317500" lvl="1" marL="914400" marR="0" rtl="0" algn="l">
              <a:lnSpc>
                <a:spcPct val="100000"/>
              </a:lnSpc>
              <a:spcBef>
                <a:spcPts val="0"/>
              </a:spcBef>
              <a:spcAft>
                <a:spcPts val="0"/>
              </a:spcAft>
              <a:buSzPts val="1400"/>
              <a:buChar char="○"/>
            </a:pPr>
            <a:r>
              <a:rPr lang="en-GB"/>
              <a:t>Ask questions about characters’  feelings</a:t>
            </a:r>
            <a:endParaRPr/>
          </a:p>
          <a:p>
            <a:pPr indent="-317500" lvl="1" marL="914400" marR="0" rtl="0" algn="l">
              <a:lnSpc>
                <a:spcPct val="100000"/>
              </a:lnSpc>
              <a:spcBef>
                <a:spcPts val="0"/>
              </a:spcBef>
              <a:spcAft>
                <a:spcPts val="0"/>
              </a:spcAft>
              <a:buSzPts val="1400"/>
              <a:buChar char="○"/>
            </a:pPr>
            <a:r>
              <a:rPr lang="en-GB"/>
              <a:t>Discuss the meaning of words and vocabulary </a:t>
            </a:r>
            <a:endParaRPr/>
          </a:p>
          <a:p>
            <a:pPr indent="-317500" lvl="1" marL="914400" marR="0" rtl="0" algn="l">
              <a:lnSpc>
                <a:spcPct val="100000"/>
              </a:lnSpc>
              <a:spcBef>
                <a:spcPts val="0"/>
              </a:spcBef>
              <a:spcAft>
                <a:spcPts val="0"/>
              </a:spcAft>
              <a:buSzPts val="1400"/>
              <a:buChar char="○"/>
            </a:pPr>
            <a:r>
              <a:rPr lang="en-GB"/>
              <a:t>Ask children to predict what they think will happen next </a:t>
            </a:r>
            <a:endParaRPr/>
          </a:p>
          <a:p>
            <a:pPr indent="-317500" lvl="1" marL="914400" marR="0" rtl="0" algn="l">
              <a:lnSpc>
                <a:spcPct val="100000"/>
              </a:lnSpc>
              <a:spcBef>
                <a:spcPts val="0"/>
              </a:spcBef>
              <a:spcAft>
                <a:spcPts val="0"/>
              </a:spcAft>
              <a:buSzPts val="1400"/>
              <a:buChar char="○"/>
            </a:pPr>
            <a:r>
              <a:rPr lang="en-GB"/>
              <a:t>Make connections with things your child has experienced or other books or films they have seen </a:t>
            </a:r>
            <a:endParaRPr/>
          </a:p>
          <a:p>
            <a:pPr indent="-317500" lvl="0" marL="457200" marR="0" rtl="0" algn="l">
              <a:lnSpc>
                <a:spcPct val="100000"/>
              </a:lnSpc>
              <a:spcBef>
                <a:spcPts val="0"/>
              </a:spcBef>
              <a:spcAft>
                <a:spcPts val="0"/>
              </a:spcAft>
              <a:buSzPts val="1400"/>
              <a:buChar char="●"/>
            </a:pPr>
            <a:r>
              <a:rPr lang="en-GB"/>
              <a:t>Most importantly – show that you love reading!  By modelling this you will support your child to develop their love of reading. </a:t>
            </a:r>
            <a:endParaRPr/>
          </a:p>
        </p:txBody>
      </p:sp>
      <p:sp>
        <p:nvSpPr>
          <p:cNvPr id="125" name="Google Shape;125;p11: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GB"/>
              <a:t>‹#›</a:t>
            </a:fld>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1" name="Shape 131"/>
        <p:cNvGrpSpPr/>
        <p:nvPr/>
      </p:nvGrpSpPr>
      <p:grpSpPr>
        <a:xfrm>
          <a:off x="0" y="0"/>
          <a:ext cx="0" cy="0"/>
          <a:chOff x="0" y="0"/>
          <a:chExt cx="0" cy="0"/>
        </a:xfrm>
      </p:grpSpPr>
      <p:sp>
        <p:nvSpPr>
          <p:cNvPr id="132" name="Google Shape;132;p1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33" name="Google Shape;133;p12: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317500" lvl="0" marL="457200" marR="0" rtl="0" algn="l">
              <a:lnSpc>
                <a:spcPct val="100000"/>
              </a:lnSpc>
              <a:spcBef>
                <a:spcPts val="0"/>
              </a:spcBef>
              <a:spcAft>
                <a:spcPts val="0"/>
              </a:spcAft>
              <a:buSzPts val="1400"/>
              <a:buChar char="●"/>
            </a:pPr>
            <a:r>
              <a:rPr lang="en-GB"/>
              <a:t>Show a book bag with the contents - log book, reading book, read for the stars, reading for pleasure book, library book</a:t>
            </a:r>
            <a:endParaRPr/>
          </a:p>
          <a:p>
            <a:pPr indent="-317500" lvl="0" marL="457200" marR="0" rtl="0" algn="l">
              <a:lnSpc>
                <a:spcPct val="100000"/>
              </a:lnSpc>
              <a:spcBef>
                <a:spcPts val="0"/>
              </a:spcBef>
              <a:spcAft>
                <a:spcPts val="0"/>
              </a:spcAft>
              <a:buSzPts val="1400"/>
              <a:buChar char="●"/>
            </a:pPr>
            <a:r>
              <a:rPr lang="en-GB"/>
              <a:t>In reading records, we expect parents to record when they read with their child. It can be a comment as simple as well done or you could add more detail. Teachers look at these but will generally not comment in them. </a:t>
            </a:r>
            <a:endParaRPr/>
          </a:p>
          <a:p>
            <a:pPr indent="-317500" lvl="0" marL="457200" marR="0" rtl="0" algn="l">
              <a:lnSpc>
                <a:spcPct val="100000"/>
              </a:lnSpc>
              <a:spcBef>
                <a:spcPts val="0"/>
              </a:spcBef>
              <a:spcAft>
                <a:spcPts val="0"/>
              </a:spcAft>
              <a:buSzPts val="1400"/>
              <a:buChar char="●"/>
            </a:pPr>
            <a:r>
              <a:rPr lang="en-GB"/>
              <a:t>Reading for the stars is a whole school initiative. Children will receive a bronze, silver or gold certificate when they fill up each side of their book mark (show book mark). Explain that parents should be monitoring this and tell the teacher when the bookmark side is full up. At the end of the year, if your child fills up all 4 sides of the bookmark they will be presented with a headteachers award and a book with a special read for the stars sticker inside. </a:t>
            </a:r>
            <a:endParaRPr/>
          </a:p>
        </p:txBody>
      </p:sp>
      <p:sp>
        <p:nvSpPr>
          <p:cNvPr id="134" name="Google Shape;134;p12: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GB"/>
              <a:t>‹#›</a:t>
            </a:fld>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1" name="Shape 141"/>
        <p:cNvGrpSpPr/>
        <p:nvPr/>
      </p:nvGrpSpPr>
      <p:grpSpPr>
        <a:xfrm>
          <a:off x="0" y="0"/>
          <a:ext cx="0" cy="0"/>
          <a:chOff x="0" y="0"/>
          <a:chExt cx="0" cy="0"/>
        </a:xfrm>
      </p:grpSpPr>
      <p:sp>
        <p:nvSpPr>
          <p:cNvPr id="142" name="Google Shape;142;p1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43" name="Google Shape;143;p13: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317500" lvl="0" marL="457200" rtl="0" algn="l">
              <a:lnSpc>
                <a:spcPct val="100000"/>
              </a:lnSpc>
              <a:spcBef>
                <a:spcPts val="0"/>
              </a:spcBef>
              <a:spcAft>
                <a:spcPts val="0"/>
              </a:spcAft>
              <a:buSzPts val="1400"/>
              <a:buChar char="●"/>
            </a:pPr>
            <a:r>
              <a:rPr lang="en-GB"/>
              <a:t>We know that when children are reading they are decoding the GPCs they know and blending them together to read a word or group of words. We teach children to use their phonics to spell in the opposite way. Instead of blending the phonemes together to spell a words we seperate the phonemes so we can hear each sound to be able to spell the word. This is called segmenting. </a:t>
            </a:r>
            <a:endParaRPr/>
          </a:p>
          <a:p>
            <a:pPr indent="-317500" lvl="0" marL="457200" rtl="0" algn="l">
              <a:lnSpc>
                <a:spcPct val="100000"/>
              </a:lnSpc>
              <a:spcBef>
                <a:spcPts val="0"/>
              </a:spcBef>
              <a:spcAft>
                <a:spcPts val="0"/>
              </a:spcAft>
              <a:buSzPts val="1400"/>
              <a:buChar char="●"/>
            </a:pPr>
            <a:r>
              <a:rPr lang="en-GB"/>
              <a:t>Let’s try segmenting this word to write it:   sh i p </a:t>
            </a:r>
            <a:endParaRPr/>
          </a:p>
          <a:p>
            <a:pPr indent="-317500" lvl="0" marL="457200" rtl="0" algn="l">
              <a:lnSpc>
                <a:spcPct val="100000"/>
              </a:lnSpc>
              <a:spcBef>
                <a:spcPts val="0"/>
              </a:spcBef>
              <a:spcAft>
                <a:spcPts val="0"/>
              </a:spcAft>
              <a:buSzPts val="1400"/>
              <a:buChar char="●"/>
            </a:pPr>
            <a:r>
              <a:rPr lang="en-GB"/>
              <a:t>Your child will write words, captions and sentences as part of their phonics lesson each day. As with reading, we will only ask them to write words contacting GPCs they have been taught.  As part of their daily lesson we will also teach them how to write and form the letters they are writing. </a:t>
            </a:r>
            <a:endParaRPr/>
          </a:p>
        </p:txBody>
      </p:sp>
      <p:sp>
        <p:nvSpPr>
          <p:cNvPr id="144" name="Google Shape;144;p13: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GB"/>
              <a:t>‹#›</a:t>
            </a:fld>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0" name="Shape 150"/>
        <p:cNvGrpSpPr/>
        <p:nvPr/>
      </p:nvGrpSpPr>
      <p:grpSpPr>
        <a:xfrm>
          <a:off x="0" y="0"/>
          <a:ext cx="0" cy="0"/>
          <a:chOff x="0" y="0"/>
          <a:chExt cx="0" cy="0"/>
        </a:xfrm>
      </p:grpSpPr>
      <p:sp>
        <p:nvSpPr>
          <p:cNvPr id="151" name="Google Shape;151;p1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52" name="Google Shape;152;p14: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317500" lvl="0" marL="457200" marR="0" rtl="0" algn="l">
              <a:lnSpc>
                <a:spcPct val="100000"/>
              </a:lnSpc>
              <a:spcBef>
                <a:spcPts val="0"/>
              </a:spcBef>
              <a:spcAft>
                <a:spcPts val="0"/>
              </a:spcAft>
              <a:buSzPts val="1400"/>
              <a:buChar char="●"/>
            </a:pPr>
            <a:r>
              <a:rPr lang="en-GB"/>
              <a:t>All children are different and, at different points in their learning, will find things more difficult or challenging. </a:t>
            </a:r>
            <a:endParaRPr/>
          </a:p>
          <a:p>
            <a:pPr indent="-317500" lvl="0" marL="457200" marR="0" rtl="0" algn="l">
              <a:lnSpc>
                <a:spcPct val="100000"/>
              </a:lnSpc>
              <a:spcBef>
                <a:spcPts val="0"/>
              </a:spcBef>
              <a:spcAft>
                <a:spcPts val="0"/>
              </a:spcAft>
              <a:buSzPts val="1400"/>
              <a:buChar char="●"/>
            </a:pPr>
            <a:r>
              <a:rPr lang="en-GB"/>
              <a:t>Staff at our school have all had training to identify  what children are finding difficult and to help them overcome this.  </a:t>
            </a:r>
            <a:endParaRPr/>
          </a:p>
          <a:p>
            <a:pPr indent="-317500" lvl="0" marL="457200" marR="0" rtl="0" algn="l">
              <a:lnSpc>
                <a:spcPct val="100000"/>
              </a:lnSpc>
              <a:spcBef>
                <a:spcPts val="0"/>
              </a:spcBef>
              <a:spcAft>
                <a:spcPts val="0"/>
              </a:spcAft>
              <a:buSzPts val="1400"/>
              <a:buChar char="●"/>
            </a:pPr>
            <a:r>
              <a:rPr lang="en-GB"/>
              <a:t>We know if is very tempting to compare your child to others – especially  with reading and what books they are on etc but  we would suggest you speak to teachers if you have any concerns.  </a:t>
            </a:r>
            <a:endParaRPr/>
          </a:p>
          <a:p>
            <a:pPr indent="-317500" lvl="0" marL="457200" marR="0" rtl="0" algn="l">
              <a:lnSpc>
                <a:spcPct val="100000"/>
              </a:lnSpc>
              <a:spcBef>
                <a:spcPts val="0"/>
              </a:spcBef>
              <a:spcAft>
                <a:spcPts val="0"/>
              </a:spcAft>
              <a:buSzPts val="1400"/>
              <a:buChar char="●"/>
            </a:pPr>
            <a:r>
              <a:rPr lang="en-GB"/>
              <a:t>If we have any concerns we will discuss them with you – and we might ask you to do some extra practice at home. </a:t>
            </a:r>
            <a:endParaRPr/>
          </a:p>
          <a:p>
            <a:pPr indent="-317500" lvl="0" marL="457200" rtl="0" algn="l">
              <a:lnSpc>
                <a:spcPct val="100000"/>
              </a:lnSpc>
              <a:spcBef>
                <a:spcPts val="0"/>
              </a:spcBef>
              <a:spcAft>
                <a:spcPts val="0"/>
              </a:spcAft>
              <a:buSzPts val="1400"/>
              <a:buChar char="●"/>
            </a:pPr>
            <a:r>
              <a:rPr lang="en-GB"/>
              <a:t>Teachers and TAs will assess your child reguarly to check their learning.</a:t>
            </a:r>
            <a:endParaRPr/>
          </a:p>
          <a:p>
            <a:pPr indent="-317500" lvl="0" marL="457200" rtl="0" algn="l">
              <a:lnSpc>
                <a:spcPct val="100000"/>
              </a:lnSpc>
              <a:spcBef>
                <a:spcPts val="0"/>
              </a:spcBef>
              <a:spcAft>
                <a:spcPts val="0"/>
              </a:spcAft>
              <a:buSzPts val="1400"/>
              <a:buChar char="●"/>
            </a:pPr>
            <a:r>
              <a:rPr lang="en-GB"/>
              <a:t> We quickly identify any child who might be at risk of falling behind and will support them with extra phonics- usually by giving them ‘interventions’ to support the specific skill they are struggling with – some children may struggle to identify the GPC, others might not be able to blend yet. </a:t>
            </a:r>
            <a:endParaRPr/>
          </a:p>
          <a:p>
            <a:pPr indent="0" lvl="0" marL="0" rtl="0" algn="l">
              <a:lnSpc>
                <a:spcPct val="100000"/>
              </a:lnSpc>
              <a:spcBef>
                <a:spcPts val="0"/>
              </a:spcBef>
              <a:spcAft>
                <a:spcPts val="0"/>
              </a:spcAft>
              <a:buSzPts val="1400"/>
              <a:buNone/>
            </a:pPr>
            <a:r>
              <a:t/>
            </a:r>
            <a:endParaRPr/>
          </a:p>
        </p:txBody>
      </p:sp>
      <p:sp>
        <p:nvSpPr>
          <p:cNvPr id="153" name="Google Shape;153;p14: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GB"/>
              <a:t>‹#›</a:t>
            </a:fld>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8" name="Shape 158"/>
        <p:cNvGrpSpPr/>
        <p:nvPr/>
      </p:nvGrpSpPr>
      <p:grpSpPr>
        <a:xfrm>
          <a:off x="0" y="0"/>
          <a:ext cx="0" cy="0"/>
          <a:chOff x="0" y="0"/>
          <a:chExt cx="0" cy="0"/>
        </a:xfrm>
      </p:grpSpPr>
      <p:sp>
        <p:nvSpPr>
          <p:cNvPr id="159" name="Google Shape;159;g243e1ae35b9_0_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60" name="Google Shape;160;g243e1ae35b9_0_0: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317500" lvl="0" marL="457200" rtl="0" algn="l">
              <a:lnSpc>
                <a:spcPct val="100000"/>
              </a:lnSpc>
              <a:spcBef>
                <a:spcPts val="0"/>
              </a:spcBef>
              <a:spcAft>
                <a:spcPts val="0"/>
              </a:spcAft>
              <a:buSzPts val="1400"/>
              <a:buChar char="●"/>
            </a:pPr>
            <a:r>
              <a:rPr lang="en-GB"/>
              <a:t>Explain what will happen during a phonics learn along and give dates</a:t>
            </a:r>
            <a:endParaRPr/>
          </a:p>
          <a:p>
            <a:pPr indent="-317500" lvl="0" marL="457200" rtl="0" algn="l">
              <a:lnSpc>
                <a:spcPct val="100000"/>
              </a:lnSpc>
              <a:spcBef>
                <a:spcPts val="0"/>
              </a:spcBef>
              <a:spcAft>
                <a:spcPts val="0"/>
              </a:spcAft>
              <a:buSzPts val="1400"/>
              <a:buChar char="●"/>
            </a:pPr>
            <a:r>
              <a:rPr lang="en-GB"/>
              <a:t>Learning to read is such an exciting journey for children and we are incredibly excited to be starting it with your child. We hope today’s session has given you an understanding of how we teach phonics at our school. </a:t>
            </a:r>
            <a:endParaRPr/>
          </a:p>
          <a:p>
            <a:pPr indent="-317500" lvl="0" marL="457200" rtl="0" algn="l">
              <a:lnSpc>
                <a:spcPct val="100000"/>
              </a:lnSpc>
              <a:spcBef>
                <a:spcPts val="0"/>
              </a:spcBef>
              <a:spcAft>
                <a:spcPts val="0"/>
              </a:spcAft>
              <a:buSzPts val="1400"/>
              <a:buChar char="●"/>
            </a:pPr>
            <a:r>
              <a:rPr lang="en-GB"/>
              <a:t>Ask for questions</a:t>
            </a:r>
            <a:endParaRPr/>
          </a:p>
        </p:txBody>
      </p:sp>
      <p:sp>
        <p:nvSpPr>
          <p:cNvPr id="161" name="Google Shape;161;g243e1ae35b9_0_0: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GB"/>
              <a:t>‹#›</a:t>
            </a:fld>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6" name="Shape 56"/>
        <p:cNvGrpSpPr/>
        <p:nvPr/>
      </p:nvGrpSpPr>
      <p:grpSpPr>
        <a:xfrm>
          <a:off x="0" y="0"/>
          <a:ext cx="0" cy="0"/>
          <a:chOff x="0" y="0"/>
          <a:chExt cx="0" cy="0"/>
        </a:xfrm>
      </p:grpSpPr>
      <p:sp>
        <p:nvSpPr>
          <p:cNvPr id="57" name="Google Shape;57;p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58" name="Google Shape;58;p3: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317500" lvl="0" marL="457200" rtl="0" algn="l">
              <a:lnSpc>
                <a:spcPct val="100000"/>
              </a:lnSpc>
              <a:spcBef>
                <a:spcPts val="0"/>
              </a:spcBef>
              <a:spcAft>
                <a:spcPts val="0"/>
              </a:spcAft>
              <a:buSzPts val="1400"/>
              <a:buChar char="●"/>
            </a:pPr>
            <a:r>
              <a:rPr lang="en-GB"/>
              <a:t>Reading is one of the most important things we can teach our children.  </a:t>
            </a:r>
            <a:endParaRPr/>
          </a:p>
          <a:p>
            <a:pPr indent="-317500" lvl="0" marL="457200" rtl="0" algn="l">
              <a:lnSpc>
                <a:spcPct val="100000"/>
              </a:lnSpc>
              <a:spcBef>
                <a:spcPts val="0"/>
              </a:spcBef>
              <a:spcAft>
                <a:spcPts val="0"/>
              </a:spcAft>
              <a:buSzPts val="1400"/>
              <a:buChar char="●"/>
            </a:pPr>
            <a:r>
              <a:rPr lang="en-GB"/>
              <a:t>We want all our children to be avid readers with a love for all different types of literature. </a:t>
            </a:r>
            <a:endParaRPr/>
          </a:p>
          <a:p>
            <a:pPr indent="-317500" lvl="0" marL="457200" rtl="0" algn="l">
              <a:lnSpc>
                <a:spcPct val="100000"/>
              </a:lnSpc>
              <a:spcBef>
                <a:spcPts val="0"/>
              </a:spcBef>
              <a:spcAft>
                <a:spcPts val="0"/>
              </a:spcAft>
              <a:buSzPts val="1400"/>
              <a:buChar char="●"/>
            </a:pPr>
            <a:r>
              <a:rPr lang="en-GB"/>
              <a:t>Reading allows children to access all areas of the curriculum. </a:t>
            </a:r>
            <a:endParaRPr/>
          </a:p>
          <a:p>
            <a:pPr indent="-317500" lvl="0" marL="457200" rtl="0" algn="l">
              <a:lnSpc>
                <a:spcPct val="100000"/>
              </a:lnSpc>
              <a:spcBef>
                <a:spcPts val="0"/>
              </a:spcBef>
              <a:spcAft>
                <a:spcPts val="0"/>
              </a:spcAft>
              <a:buSzPts val="1400"/>
              <a:buChar char="●"/>
            </a:pPr>
            <a:r>
              <a:rPr lang="en-GB"/>
              <a:t>As they move higher up the school and intro secondary education and beyond they will be reading to learn, for example reading maths problems or reading Science facts. </a:t>
            </a:r>
            <a:endParaRPr/>
          </a:p>
          <a:p>
            <a:pPr indent="-317500" lvl="0" marL="457200" rtl="0" algn="l">
              <a:lnSpc>
                <a:spcPct val="100000"/>
              </a:lnSpc>
              <a:spcBef>
                <a:spcPts val="0"/>
              </a:spcBef>
              <a:spcAft>
                <a:spcPts val="0"/>
              </a:spcAft>
              <a:buSzPts val="1400"/>
              <a:buChar char="●"/>
            </a:pPr>
            <a:r>
              <a:rPr lang="en-GB"/>
              <a:t>It also allows them to be successful in everyday life, like reading signs in the supermarket. </a:t>
            </a:r>
            <a:endParaRPr/>
          </a:p>
          <a:p>
            <a:pPr indent="-317500" lvl="0" marL="457200" rtl="0" algn="l">
              <a:lnSpc>
                <a:spcPct val="100000"/>
              </a:lnSpc>
              <a:spcBef>
                <a:spcPts val="0"/>
              </a:spcBef>
              <a:spcAft>
                <a:spcPts val="0"/>
              </a:spcAft>
              <a:buSzPts val="1400"/>
              <a:buChar char="●"/>
            </a:pPr>
            <a:r>
              <a:rPr lang="en-GB"/>
              <a:t>It is important that we support our youngest pupils to quickly learn to read.  </a:t>
            </a:r>
            <a:endParaRPr/>
          </a:p>
          <a:p>
            <a:pPr indent="-317500" lvl="0" marL="457200" rtl="0" algn="l">
              <a:lnSpc>
                <a:spcPct val="100000"/>
              </a:lnSpc>
              <a:spcBef>
                <a:spcPts val="0"/>
              </a:spcBef>
              <a:spcAft>
                <a:spcPts val="0"/>
              </a:spcAft>
              <a:buSzPts val="1400"/>
              <a:buChar char="●"/>
            </a:pPr>
            <a:r>
              <a:rPr lang="en-GB"/>
              <a:t>We want every child to love reading and to do this we must make sure that it is a pleasurable experience and that they can read with accuracy and fluency so  they can access as many opportunities as possible. </a:t>
            </a:r>
            <a:endParaRPr/>
          </a:p>
        </p:txBody>
      </p:sp>
      <p:sp>
        <p:nvSpPr>
          <p:cNvPr id="59" name="Google Shape;59;p3: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GB"/>
              <a:t>‹#›</a:t>
            </a:fld>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3" name="Shape 63"/>
        <p:cNvGrpSpPr/>
        <p:nvPr/>
      </p:nvGrpSpPr>
      <p:grpSpPr>
        <a:xfrm>
          <a:off x="0" y="0"/>
          <a:ext cx="0" cy="0"/>
          <a:chOff x="0" y="0"/>
          <a:chExt cx="0" cy="0"/>
        </a:xfrm>
      </p:grpSpPr>
      <p:sp>
        <p:nvSpPr>
          <p:cNvPr id="64" name="Google Shape;64;p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5" name="Google Shape;65;p4: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317500" lvl="0" marL="457200" rtl="0" algn="l">
              <a:lnSpc>
                <a:spcPct val="100000"/>
              </a:lnSpc>
              <a:spcBef>
                <a:spcPts val="0"/>
              </a:spcBef>
              <a:spcAft>
                <a:spcPts val="0"/>
              </a:spcAft>
              <a:buSzPts val="1400"/>
              <a:buChar char="●"/>
            </a:pPr>
            <a:r>
              <a:rPr lang="en-GB"/>
              <a:t>Thanks to research we know that phonics is the best way to teach children to read. We know this might be different to how you were taught to read so we hope this session helps you to understand what phonics is, how we will teach phonics at our school and how you can help your child to learn to read. </a:t>
            </a:r>
            <a:endParaRPr/>
          </a:p>
          <a:p>
            <a:pPr indent="-317500" lvl="0" marL="457200" rtl="0" algn="l">
              <a:lnSpc>
                <a:spcPct val="100000"/>
              </a:lnSpc>
              <a:spcBef>
                <a:spcPts val="0"/>
              </a:spcBef>
              <a:spcAft>
                <a:spcPts val="0"/>
              </a:spcAft>
              <a:buSzPts val="1400"/>
              <a:buChar char="●"/>
            </a:pPr>
            <a:r>
              <a:rPr lang="en-GB"/>
              <a:t>The national curriculum says that phonics should be the main way that schools teach children to read. The Department of education have recently approved phonics schemes that meet it’s criteria of a good scheme. Our school has chosen to use a scheme called Unlocking Letters and Sounds.  </a:t>
            </a:r>
            <a:endParaRPr/>
          </a:p>
          <a:p>
            <a:pPr indent="-317500" lvl="0" marL="457200" rtl="0" algn="l">
              <a:lnSpc>
                <a:spcPct val="100000"/>
              </a:lnSpc>
              <a:spcBef>
                <a:spcPts val="0"/>
              </a:spcBef>
              <a:spcAft>
                <a:spcPts val="0"/>
              </a:spcAft>
              <a:buSzPts val="1400"/>
              <a:buChar char="●"/>
            </a:pPr>
            <a:r>
              <a:rPr lang="en-GB"/>
              <a:t>All children in the school will use Unlocking Letters and Sounds to teach their phonics and early reading. </a:t>
            </a:r>
            <a:endParaRPr/>
          </a:p>
          <a:p>
            <a:pPr indent="-317500" lvl="0" marL="457200" rtl="0" algn="l">
              <a:lnSpc>
                <a:spcPct val="100000"/>
              </a:lnSpc>
              <a:spcBef>
                <a:spcPts val="0"/>
              </a:spcBef>
              <a:spcAft>
                <a:spcPts val="0"/>
              </a:spcAft>
              <a:buSzPts val="1400"/>
              <a:buChar char="●"/>
            </a:pPr>
            <a:r>
              <a:rPr lang="en-GB"/>
              <a:t>Phonics teaches the link between the words we read/ say and he words we write on the page. It teaches how the letters in written words represent the sounds we say in spoken words – this is called decoding. </a:t>
            </a:r>
            <a:endParaRPr/>
          </a:p>
          <a:p>
            <a:pPr indent="0" lvl="0" marL="0" rtl="0" algn="l">
              <a:lnSpc>
                <a:spcPct val="100000"/>
              </a:lnSpc>
              <a:spcBef>
                <a:spcPts val="0"/>
              </a:spcBef>
              <a:spcAft>
                <a:spcPts val="0"/>
              </a:spcAft>
              <a:buSzPts val="1400"/>
              <a:buNone/>
            </a:pPr>
            <a:r>
              <a:t/>
            </a:r>
            <a:endParaRPr/>
          </a:p>
          <a:p>
            <a:pPr indent="0" lvl="0" marL="0" rtl="0" algn="l">
              <a:lnSpc>
                <a:spcPct val="100000"/>
              </a:lnSpc>
              <a:spcBef>
                <a:spcPts val="0"/>
              </a:spcBef>
              <a:spcAft>
                <a:spcPts val="0"/>
              </a:spcAft>
              <a:buSzPts val="1400"/>
              <a:buNone/>
            </a:pPr>
            <a:r>
              <a:rPr lang="en-GB"/>
              <a:t>Say the word CAT. </a:t>
            </a:r>
            <a:endParaRPr/>
          </a:p>
          <a:p>
            <a:pPr indent="0" lvl="0" marL="0" rtl="0" algn="l">
              <a:lnSpc>
                <a:spcPct val="100000"/>
              </a:lnSpc>
              <a:spcBef>
                <a:spcPts val="0"/>
              </a:spcBef>
              <a:spcAft>
                <a:spcPts val="0"/>
              </a:spcAft>
              <a:buSzPts val="1400"/>
              <a:buNone/>
            </a:pPr>
            <a:r>
              <a:t/>
            </a:r>
            <a:endParaRPr/>
          </a:p>
          <a:p>
            <a:pPr indent="0" lvl="0" marL="0" rtl="0" algn="l">
              <a:lnSpc>
                <a:spcPct val="100000"/>
              </a:lnSpc>
              <a:spcBef>
                <a:spcPts val="0"/>
              </a:spcBef>
              <a:spcAft>
                <a:spcPts val="0"/>
              </a:spcAft>
              <a:buSzPts val="1400"/>
              <a:buNone/>
            </a:pPr>
            <a:r>
              <a:rPr lang="en-GB"/>
              <a:t>When we say this word we say lots of sounds very quickly – so quickly we hardly notice the sound each letter makes. </a:t>
            </a:r>
            <a:endParaRPr/>
          </a:p>
          <a:p>
            <a:pPr indent="0" lvl="0" marL="0" rtl="0" algn="l">
              <a:lnSpc>
                <a:spcPct val="100000"/>
              </a:lnSpc>
              <a:spcBef>
                <a:spcPts val="0"/>
              </a:spcBef>
              <a:spcAft>
                <a:spcPts val="0"/>
              </a:spcAft>
              <a:buSzPts val="1400"/>
              <a:buNone/>
            </a:pPr>
            <a:r>
              <a:t/>
            </a:r>
            <a:endParaRPr/>
          </a:p>
          <a:p>
            <a:pPr indent="0" lvl="0" marL="0" rtl="0" algn="l">
              <a:lnSpc>
                <a:spcPct val="100000"/>
              </a:lnSpc>
              <a:spcBef>
                <a:spcPts val="0"/>
              </a:spcBef>
              <a:spcAft>
                <a:spcPts val="0"/>
              </a:spcAft>
              <a:buSzPts val="1400"/>
              <a:buNone/>
            </a:pPr>
            <a:r>
              <a:rPr lang="en-GB"/>
              <a:t>Say the sounds in CAT c/a/t</a:t>
            </a:r>
            <a:endParaRPr/>
          </a:p>
          <a:p>
            <a:pPr indent="0" lvl="0" marL="0" rtl="0" algn="l">
              <a:lnSpc>
                <a:spcPct val="100000"/>
              </a:lnSpc>
              <a:spcBef>
                <a:spcPts val="0"/>
              </a:spcBef>
              <a:spcAft>
                <a:spcPts val="0"/>
              </a:spcAft>
              <a:buSzPts val="1400"/>
              <a:buNone/>
            </a:pPr>
            <a:r>
              <a:t/>
            </a:r>
            <a:endParaRPr/>
          </a:p>
          <a:p>
            <a:pPr indent="0" lvl="0" marL="0" rtl="0" algn="l">
              <a:lnSpc>
                <a:spcPct val="100000"/>
              </a:lnSpc>
              <a:spcBef>
                <a:spcPts val="0"/>
              </a:spcBef>
              <a:spcAft>
                <a:spcPts val="0"/>
              </a:spcAft>
              <a:buSzPts val="1400"/>
              <a:buNone/>
            </a:pPr>
            <a:r>
              <a:rPr lang="en-GB"/>
              <a:t>When we write the word cat we  represent each sound with a symbol that we call a letter.  C A T </a:t>
            </a:r>
            <a:endParaRPr/>
          </a:p>
          <a:p>
            <a:pPr indent="0" lvl="0" marL="0" rtl="0" algn="l">
              <a:lnSpc>
                <a:spcPct val="100000"/>
              </a:lnSpc>
              <a:spcBef>
                <a:spcPts val="0"/>
              </a:spcBef>
              <a:spcAft>
                <a:spcPts val="0"/>
              </a:spcAft>
              <a:buSzPts val="1400"/>
              <a:buNone/>
            </a:pPr>
            <a:r>
              <a:t/>
            </a:r>
            <a:endParaRPr/>
          </a:p>
          <a:p>
            <a:pPr indent="0" lvl="0" marL="0" rtl="0" algn="l">
              <a:lnSpc>
                <a:spcPct val="100000"/>
              </a:lnSpc>
              <a:spcBef>
                <a:spcPts val="0"/>
              </a:spcBef>
              <a:spcAft>
                <a:spcPts val="0"/>
              </a:spcAft>
              <a:buSzPts val="1400"/>
              <a:buNone/>
            </a:pPr>
            <a:r>
              <a:rPr lang="en-GB"/>
              <a:t>This is phonics! </a:t>
            </a:r>
            <a:endParaRPr/>
          </a:p>
          <a:p>
            <a:pPr indent="0" lvl="0" marL="0" rtl="0" algn="l">
              <a:lnSpc>
                <a:spcPct val="100000"/>
              </a:lnSpc>
              <a:spcBef>
                <a:spcPts val="0"/>
              </a:spcBef>
              <a:spcAft>
                <a:spcPts val="0"/>
              </a:spcAft>
              <a:buSzPts val="1400"/>
              <a:buNone/>
            </a:pPr>
            <a:r>
              <a:t/>
            </a:r>
            <a:endParaRPr/>
          </a:p>
          <a:p>
            <a:pPr indent="0" lvl="0" marL="0" rtl="0" algn="l">
              <a:lnSpc>
                <a:spcPct val="100000"/>
              </a:lnSpc>
              <a:spcBef>
                <a:spcPts val="0"/>
              </a:spcBef>
              <a:spcAft>
                <a:spcPts val="0"/>
              </a:spcAft>
              <a:buSzPts val="1400"/>
              <a:buNone/>
            </a:pPr>
            <a:r>
              <a:rPr lang="en-GB"/>
              <a:t>There is some technical vocabulary that we use for phonics and that your children will use. </a:t>
            </a:r>
            <a:endParaRPr/>
          </a:p>
          <a:p>
            <a:pPr indent="0" lvl="0" marL="0" rtl="0" algn="l">
              <a:lnSpc>
                <a:spcPct val="100000"/>
              </a:lnSpc>
              <a:spcBef>
                <a:spcPts val="0"/>
              </a:spcBef>
              <a:spcAft>
                <a:spcPts val="0"/>
              </a:spcAft>
              <a:buSzPts val="1400"/>
              <a:buNone/>
            </a:pPr>
            <a:r>
              <a:t/>
            </a:r>
            <a:endParaRPr/>
          </a:p>
          <a:p>
            <a:pPr indent="0" lvl="0" marL="0" rtl="0" algn="l">
              <a:lnSpc>
                <a:spcPct val="100000"/>
              </a:lnSpc>
              <a:spcBef>
                <a:spcPts val="0"/>
              </a:spcBef>
              <a:spcAft>
                <a:spcPts val="0"/>
              </a:spcAft>
              <a:buSzPts val="1400"/>
              <a:buNone/>
            </a:pPr>
            <a:r>
              <a:rPr lang="en-GB"/>
              <a:t>Grapheme – the written letter or groups of letters</a:t>
            </a:r>
            <a:endParaRPr/>
          </a:p>
          <a:p>
            <a:pPr indent="0" lvl="0" marL="0" rtl="0" algn="l">
              <a:lnSpc>
                <a:spcPct val="100000"/>
              </a:lnSpc>
              <a:spcBef>
                <a:spcPts val="0"/>
              </a:spcBef>
              <a:spcAft>
                <a:spcPts val="0"/>
              </a:spcAft>
              <a:buSzPts val="1400"/>
              <a:buNone/>
            </a:pPr>
            <a:r>
              <a:t/>
            </a:r>
            <a:endParaRPr/>
          </a:p>
          <a:p>
            <a:pPr indent="0" lvl="0" marL="0" rtl="0" algn="l">
              <a:lnSpc>
                <a:spcPct val="100000"/>
              </a:lnSpc>
              <a:spcBef>
                <a:spcPts val="0"/>
              </a:spcBef>
              <a:spcAft>
                <a:spcPts val="0"/>
              </a:spcAft>
              <a:buSzPts val="1400"/>
              <a:buNone/>
            </a:pPr>
            <a:r>
              <a:rPr lang="en-GB"/>
              <a:t>Phoneme – the sounds that the grapheme makes </a:t>
            </a:r>
            <a:endParaRPr/>
          </a:p>
          <a:p>
            <a:pPr indent="0" lvl="0" marL="0" rtl="0" algn="l">
              <a:lnSpc>
                <a:spcPct val="100000"/>
              </a:lnSpc>
              <a:spcBef>
                <a:spcPts val="0"/>
              </a:spcBef>
              <a:spcAft>
                <a:spcPts val="0"/>
              </a:spcAft>
              <a:buSzPts val="1400"/>
              <a:buNone/>
            </a:pPr>
            <a:r>
              <a:t/>
            </a:r>
            <a:endParaRPr/>
          </a:p>
          <a:p>
            <a:pPr indent="0" lvl="0" marL="0" rtl="0" algn="l">
              <a:lnSpc>
                <a:spcPct val="100000"/>
              </a:lnSpc>
              <a:spcBef>
                <a:spcPts val="0"/>
              </a:spcBef>
              <a:spcAft>
                <a:spcPts val="0"/>
              </a:spcAft>
              <a:buSzPts val="1400"/>
              <a:buNone/>
            </a:pPr>
            <a:r>
              <a:t/>
            </a:r>
            <a:endParaRPr/>
          </a:p>
        </p:txBody>
      </p:sp>
      <p:sp>
        <p:nvSpPr>
          <p:cNvPr id="66" name="Google Shape;66;p4: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GB"/>
              <a:t>‹#›</a:t>
            </a:fld>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2" name="Shape 72"/>
        <p:cNvGrpSpPr/>
        <p:nvPr/>
      </p:nvGrpSpPr>
      <p:grpSpPr>
        <a:xfrm>
          <a:off x="0" y="0"/>
          <a:ext cx="0" cy="0"/>
          <a:chOff x="0" y="0"/>
          <a:chExt cx="0" cy="0"/>
        </a:xfrm>
      </p:grpSpPr>
      <p:sp>
        <p:nvSpPr>
          <p:cNvPr id="73" name="Google Shape;73;p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74" name="Google Shape;74;p5: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317500" lvl="0" marL="457200" marR="0" rtl="0" algn="l">
              <a:lnSpc>
                <a:spcPct val="100000"/>
              </a:lnSpc>
              <a:spcBef>
                <a:spcPts val="0"/>
              </a:spcBef>
              <a:spcAft>
                <a:spcPts val="0"/>
              </a:spcAft>
              <a:buSzPts val="1400"/>
              <a:buChar char="●"/>
            </a:pPr>
            <a:r>
              <a:rPr lang="en-GB"/>
              <a:t>As children start to learn their grapheme phoneme correspondences (GPCs) it is very important that we pronounce the sounds clearly and purely. </a:t>
            </a:r>
            <a:endParaRPr/>
          </a:p>
          <a:p>
            <a:pPr indent="-317500" lvl="0" marL="457200" marR="0" rtl="0" algn="l">
              <a:lnSpc>
                <a:spcPct val="100000"/>
              </a:lnSpc>
              <a:spcBef>
                <a:spcPts val="0"/>
              </a:spcBef>
              <a:spcAft>
                <a:spcPts val="0"/>
              </a:spcAft>
              <a:buSzPts val="1400"/>
              <a:buChar char="●"/>
            </a:pPr>
            <a:r>
              <a:rPr lang="en-GB"/>
              <a:t>We also help them to learn and remember the GPCs with an image and action for each phoneme. </a:t>
            </a:r>
            <a:endParaRPr/>
          </a:p>
          <a:p>
            <a:pPr indent="-317500" lvl="0" marL="457200" marR="0" rtl="0" algn="l">
              <a:lnSpc>
                <a:spcPct val="100000"/>
              </a:lnSpc>
              <a:spcBef>
                <a:spcPts val="0"/>
              </a:spcBef>
              <a:spcAft>
                <a:spcPts val="0"/>
              </a:spcAft>
              <a:buSzPts val="1400"/>
              <a:buChar char="●"/>
            </a:pPr>
            <a:r>
              <a:rPr lang="en-GB"/>
              <a:t>Your children will be coming home sharing the actions with you so do join them when they are using them! </a:t>
            </a:r>
            <a:endParaRPr/>
          </a:p>
          <a:p>
            <a:pPr indent="-317500" lvl="0" marL="457200" marR="0" rtl="0" algn="l">
              <a:lnSpc>
                <a:spcPct val="100000"/>
              </a:lnSpc>
              <a:spcBef>
                <a:spcPts val="0"/>
              </a:spcBef>
              <a:spcAft>
                <a:spcPts val="0"/>
              </a:spcAft>
              <a:buSzPts val="1400"/>
              <a:buChar char="●"/>
            </a:pPr>
            <a:r>
              <a:rPr lang="en-GB"/>
              <a:t>Model pronunciation and actions for some of the first GPCs children will be learning and talk about shwaring e.g. t, s. Explain that this is not how the sound should be pronounced. There will be a video on the blog of how to pronounce them correctly if you need some help!</a:t>
            </a:r>
            <a:endParaRPr/>
          </a:p>
        </p:txBody>
      </p:sp>
      <p:sp>
        <p:nvSpPr>
          <p:cNvPr id="75" name="Google Shape;75;p5: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GB"/>
              <a:t>‹#›</a:t>
            </a:fld>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1" name="Shape 81"/>
        <p:cNvGrpSpPr/>
        <p:nvPr/>
      </p:nvGrpSpPr>
      <p:grpSpPr>
        <a:xfrm>
          <a:off x="0" y="0"/>
          <a:ext cx="0" cy="0"/>
          <a:chOff x="0" y="0"/>
          <a:chExt cx="0" cy="0"/>
        </a:xfrm>
      </p:grpSpPr>
      <p:sp>
        <p:nvSpPr>
          <p:cNvPr id="82" name="Google Shape;82;p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83" name="Google Shape;83;p6: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317500" lvl="0" marL="457200" rtl="0" algn="l">
              <a:lnSpc>
                <a:spcPct val="100000"/>
              </a:lnSpc>
              <a:spcBef>
                <a:spcPts val="0"/>
              </a:spcBef>
              <a:spcAft>
                <a:spcPts val="0"/>
              </a:spcAft>
              <a:buSzPts val="1400"/>
              <a:buChar char="●"/>
            </a:pPr>
            <a:r>
              <a:rPr lang="en-GB"/>
              <a:t>The English language is made up of about 44 different sounds in different combinations.</a:t>
            </a:r>
            <a:endParaRPr/>
          </a:p>
          <a:p>
            <a:pPr indent="-317500" lvl="0" marL="457200" rtl="0" algn="l">
              <a:lnSpc>
                <a:spcPct val="100000"/>
              </a:lnSpc>
              <a:spcBef>
                <a:spcPts val="0"/>
              </a:spcBef>
              <a:spcAft>
                <a:spcPts val="0"/>
              </a:spcAft>
              <a:buSzPts val="1400"/>
              <a:buChar char="●"/>
            </a:pPr>
            <a:r>
              <a:rPr lang="en-GB"/>
              <a:t> It will take most children about three years to learn the alphabetic code and to use it to read and it is one of the most important things we teach in Reception and Key Stage 1.  </a:t>
            </a:r>
            <a:endParaRPr/>
          </a:p>
          <a:p>
            <a:pPr indent="-317500" lvl="0" marL="457200" rtl="0" algn="l">
              <a:lnSpc>
                <a:spcPct val="100000"/>
              </a:lnSpc>
              <a:spcBef>
                <a:spcPts val="0"/>
              </a:spcBef>
              <a:spcAft>
                <a:spcPts val="0"/>
              </a:spcAft>
              <a:buSzPts val="1400"/>
              <a:buChar char="●"/>
            </a:pPr>
            <a:r>
              <a:rPr lang="en-GB"/>
              <a:t> Your children will have a daily phonics lesson from Reception until Year 2. They will be taught by their teacher in the whole class and each lesson will last about 20 minutes. </a:t>
            </a:r>
            <a:endParaRPr/>
          </a:p>
          <a:p>
            <a:pPr indent="-317500" lvl="0" marL="457200" rtl="0" algn="l">
              <a:lnSpc>
                <a:spcPct val="100000"/>
              </a:lnSpc>
              <a:spcBef>
                <a:spcPts val="0"/>
              </a:spcBef>
              <a:spcAft>
                <a:spcPts val="0"/>
              </a:spcAft>
              <a:buSzPts val="1400"/>
              <a:buChar char="●"/>
            </a:pPr>
            <a:r>
              <a:rPr lang="en-GB"/>
              <a:t>Your child will learn 4 new GPCs each week – we organise them into sets.  These sets are then put into phases. </a:t>
            </a:r>
            <a:endParaRPr/>
          </a:p>
          <a:p>
            <a:pPr indent="-317500" lvl="0" marL="457200" rtl="0" algn="l">
              <a:lnSpc>
                <a:spcPct val="100000"/>
              </a:lnSpc>
              <a:spcBef>
                <a:spcPts val="0"/>
              </a:spcBef>
              <a:spcAft>
                <a:spcPts val="0"/>
              </a:spcAft>
              <a:buSzPts val="1400"/>
              <a:buChar char="●"/>
            </a:pPr>
            <a:r>
              <a:rPr lang="en-GB"/>
              <a:t>In reception children will be taught Phases 2 – 4.  They will be taught phase 5 in years 1 and 2. </a:t>
            </a:r>
            <a:endParaRPr/>
          </a:p>
          <a:p>
            <a:pPr indent="-317500" lvl="0" marL="457200" rtl="0" algn="l">
              <a:lnSpc>
                <a:spcPct val="100000"/>
              </a:lnSpc>
              <a:spcBef>
                <a:spcPts val="0"/>
              </a:spcBef>
              <a:spcAft>
                <a:spcPts val="0"/>
              </a:spcAft>
              <a:buSzPts val="1400"/>
              <a:buChar char="●"/>
            </a:pPr>
            <a:r>
              <a:rPr lang="en-GB"/>
              <a:t>When we start this decoding  journey we will keep things very simple. We will teach basic phonemes and their matching graphemes (such as cat and map). This means that children rapidly learn and understand and to build confidence in their reading.  </a:t>
            </a:r>
            <a:endParaRPr/>
          </a:p>
          <a:p>
            <a:pPr indent="-317500" lvl="0" marL="457200" rtl="0" algn="l">
              <a:lnSpc>
                <a:spcPct val="100000"/>
              </a:lnSpc>
              <a:spcBef>
                <a:spcPts val="0"/>
              </a:spcBef>
              <a:spcAft>
                <a:spcPts val="0"/>
              </a:spcAft>
              <a:buSzPts val="1400"/>
              <a:buChar char="●"/>
            </a:pPr>
            <a:r>
              <a:rPr lang="en-GB"/>
              <a:t>We’ve looked at examples where a phoneme is represented by a single letters, which is a simple code</a:t>
            </a:r>
            <a:endParaRPr/>
          </a:p>
          <a:p>
            <a:pPr indent="-317500" lvl="0" marL="457200" rtl="0" algn="l">
              <a:lnSpc>
                <a:spcPct val="100000"/>
              </a:lnSpc>
              <a:spcBef>
                <a:spcPts val="0"/>
              </a:spcBef>
              <a:spcAft>
                <a:spcPts val="0"/>
              </a:spcAft>
              <a:buSzPts val="1400"/>
              <a:buChar char="●"/>
            </a:pPr>
            <a:r>
              <a:rPr lang="en-GB"/>
              <a:t>Some sounds  are represented  by graphemes that have two or more letters. </a:t>
            </a:r>
            <a:endParaRPr/>
          </a:p>
          <a:p>
            <a:pPr indent="0" lvl="0" marL="0" rtl="0" algn="l">
              <a:lnSpc>
                <a:spcPct val="100000"/>
              </a:lnSpc>
              <a:spcBef>
                <a:spcPts val="0"/>
              </a:spcBef>
              <a:spcAft>
                <a:spcPts val="0"/>
              </a:spcAft>
              <a:buSzPts val="1400"/>
              <a:buNone/>
            </a:pPr>
            <a:r>
              <a:rPr lang="en-GB"/>
              <a:t>Eg.  Sh o p        th i n          r i ch</a:t>
            </a:r>
            <a:endParaRPr/>
          </a:p>
          <a:p>
            <a:pPr indent="-317500" lvl="0" marL="457200" rtl="0" algn="l">
              <a:lnSpc>
                <a:spcPct val="100000"/>
              </a:lnSpc>
              <a:spcBef>
                <a:spcPts val="0"/>
              </a:spcBef>
              <a:spcAft>
                <a:spcPts val="0"/>
              </a:spcAft>
              <a:buSzPts val="1400"/>
              <a:buChar char="●"/>
            </a:pPr>
            <a:r>
              <a:rPr lang="en-GB"/>
              <a:t>The sounds sh, th and ch are represented by two letters – these are called digraphs. </a:t>
            </a:r>
            <a:endParaRPr/>
          </a:p>
          <a:p>
            <a:pPr indent="-317500" lvl="0" marL="457200" rtl="0" algn="l">
              <a:lnSpc>
                <a:spcPct val="100000"/>
              </a:lnSpc>
              <a:spcBef>
                <a:spcPts val="0"/>
              </a:spcBef>
              <a:spcAft>
                <a:spcPts val="0"/>
              </a:spcAft>
              <a:buSzPts val="1400"/>
              <a:buChar char="●"/>
            </a:pPr>
            <a:r>
              <a:rPr lang="en-GB"/>
              <a:t>Some sounds are represented by three letters: </a:t>
            </a:r>
            <a:endParaRPr/>
          </a:p>
          <a:p>
            <a:pPr indent="0" lvl="0" marL="0" rtl="0" algn="l">
              <a:lnSpc>
                <a:spcPct val="100000"/>
              </a:lnSpc>
              <a:spcBef>
                <a:spcPts val="0"/>
              </a:spcBef>
              <a:spcAft>
                <a:spcPts val="0"/>
              </a:spcAft>
              <a:buSzPts val="1400"/>
              <a:buNone/>
            </a:pPr>
            <a:r>
              <a:rPr lang="en-GB"/>
              <a:t>Eg.  L igh t</a:t>
            </a:r>
            <a:endParaRPr/>
          </a:p>
          <a:p>
            <a:pPr indent="-317500" lvl="0" marL="457200" rtl="0" algn="l">
              <a:lnSpc>
                <a:spcPct val="100000"/>
              </a:lnSpc>
              <a:spcBef>
                <a:spcPts val="0"/>
              </a:spcBef>
              <a:spcAft>
                <a:spcPts val="0"/>
              </a:spcAft>
              <a:buSzPts val="1400"/>
              <a:buChar char="●"/>
            </a:pPr>
            <a:r>
              <a:rPr lang="en-GB"/>
              <a:t>The sound igh  is represented by 3 letters  - this is called a trigraph. </a:t>
            </a:r>
            <a:endParaRPr/>
          </a:p>
          <a:p>
            <a:pPr indent="-317500" lvl="0" marL="457200" rtl="0" algn="l">
              <a:lnSpc>
                <a:spcPct val="100000"/>
              </a:lnSpc>
              <a:spcBef>
                <a:spcPts val="0"/>
              </a:spcBef>
              <a:spcAft>
                <a:spcPts val="0"/>
              </a:spcAft>
              <a:buSzPts val="1400"/>
              <a:buChar char="●"/>
            </a:pPr>
            <a:r>
              <a:rPr lang="en-GB"/>
              <a:t>Your child will be coming home telling you all about phonemes, graphemes, digraphs and trigraphs! They will be fantastic at understanding this vocabulary as they are learning the alphabetic code and you can help by using these words at home. </a:t>
            </a:r>
            <a:endParaRPr/>
          </a:p>
          <a:p>
            <a:pPr indent="-317500" lvl="0" marL="457200" rtl="0" algn="l">
              <a:lnSpc>
                <a:spcPct val="100000"/>
              </a:lnSpc>
              <a:spcBef>
                <a:spcPts val="0"/>
              </a:spcBef>
              <a:spcAft>
                <a:spcPts val="0"/>
              </a:spcAft>
              <a:buSzPts val="1400"/>
              <a:buChar char="●"/>
            </a:pPr>
            <a:r>
              <a:rPr lang="en-GB"/>
              <a:t>As you children continue to learn to read they alphabetic code will become more complex. They will learn about sounds that are represented   by lots of different graphemes  and how some graphemes  can represent different sounds.  </a:t>
            </a:r>
            <a:endParaRPr/>
          </a:p>
          <a:p>
            <a:pPr indent="-317500" lvl="0" marL="457200" rtl="0" algn="l">
              <a:lnSpc>
                <a:spcPct val="100000"/>
              </a:lnSpc>
              <a:spcBef>
                <a:spcPts val="0"/>
              </a:spcBef>
              <a:spcAft>
                <a:spcPts val="0"/>
              </a:spcAft>
              <a:buSzPts val="1400"/>
              <a:buChar char="●"/>
            </a:pPr>
            <a:r>
              <a:rPr lang="en-GB"/>
              <a:t>Many  children will find different parts challenging – especially at first. But our staff are skilled at teaching phonics and will be gradually working through the alphabetic code so that every child become an expert reader. </a:t>
            </a:r>
            <a:endParaRPr/>
          </a:p>
        </p:txBody>
      </p:sp>
      <p:sp>
        <p:nvSpPr>
          <p:cNvPr id="84" name="Google Shape;84;p6: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GB"/>
              <a:t>‹#›</a:t>
            </a:fld>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0" name="Shape 90"/>
        <p:cNvGrpSpPr/>
        <p:nvPr/>
      </p:nvGrpSpPr>
      <p:grpSpPr>
        <a:xfrm>
          <a:off x="0" y="0"/>
          <a:ext cx="0" cy="0"/>
          <a:chOff x="0" y="0"/>
          <a:chExt cx="0" cy="0"/>
        </a:xfrm>
      </p:grpSpPr>
      <p:sp>
        <p:nvSpPr>
          <p:cNvPr id="91" name="Google Shape;91;p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92" name="Google Shape;92;p7: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317500" lvl="0" marL="457200" rtl="0" algn="l">
              <a:lnSpc>
                <a:spcPct val="100000"/>
              </a:lnSpc>
              <a:spcBef>
                <a:spcPts val="0"/>
              </a:spcBef>
              <a:spcAft>
                <a:spcPts val="0"/>
              </a:spcAft>
              <a:buSzPts val="1400"/>
              <a:buChar char="●"/>
            </a:pPr>
            <a:r>
              <a:rPr lang="en-GB"/>
              <a:t>As well as learning to recognise the graphemes and say the phonemes they represent we will be teaching children how to use these to read. </a:t>
            </a:r>
            <a:endParaRPr/>
          </a:p>
          <a:p>
            <a:pPr indent="-317500" lvl="0" marL="457200" rtl="0" algn="l">
              <a:lnSpc>
                <a:spcPct val="100000"/>
              </a:lnSpc>
              <a:spcBef>
                <a:spcPts val="0"/>
              </a:spcBef>
              <a:spcAft>
                <a:spcPts val="0"/>
              </a:spcAft>
              <a:buSzPts val="1400"/>
              <a:buChar char="●"/>
            </a:pPr>
            <a:r>
              <a:rPr lang="en-GB"/>
              <a:t>When we read a word we look at each graphemes and match a sound to it. We push the sounds together  to make a word. This is called  BLENDING. </a:t>
            </a:r>
            <a:endParaRPr/>
          </a:p>
          <a:p>
            <a:pPr indent="-317500" lvl="0" marL="457200" rtl="0" algn="l">
              <a:lnSpc>
                <a:spcPct val="100000"/>
              </a:lnSpc>
              <a:spcBef>
                <a:spcPts val="0"/>
              </a:spcBef>
              <a:spcAft>
                <a:spcPts val="0"/>
              </a:spcAft>
              <a:buSzPts val="1400"/>
              <a:buChar char="●"/>
            </a:pPr>
            <a:r>
              <a:rPr lang="en-GB"/>
              <a:t>Blending is a really important skills that children need lots of practice at – it will take lots of time! </a:t>
            </a:r>
            <a:endParaRPr/>
          </a:p>
          <a:p>
            <a:pPr indent="-317500" lvl="0" marL="457200" rtl="0" algn="l">
              <a:lnSpc>
                <a:spcPct val="100000"/>
              </a:lnSpc>
              <a:spcBef>
                <a:spcPts val="0"/>
              </a:spcBef>
              <a:spcAft>
                <a:spcPts val="0"/>
              </a:spcAft>
              <a:buSzPts val="1400"/>
              <a:buChar char="●"/>
            </a:pPr>
            <a:r>
              <a:rPr lang="en-GB"/>
              <a:t>Model  blending a word:  t / r /  ee</a:t>
            </a:r>
            <a:endParaRPr/>
          </a:p>
          <a:p>
            <a:pPr indent="-317500" lvl="0" marL="457200" rtl="0" algn="l">
              <a:lnSpc>
                <a:spcPct val="100000"/>
              </a:lnSpc>
              <a:spcBef>
                <a:spcPts val="0"/>
              </a:spcBef>
              <a:spcAft>
                <a:spcPts val="0"/>
              </a:spcAft>
              <a:buSzPts val="1400"/>
              <a:buChar char="●"/>
            </a:pPr>
            <a:r>
              <a:rPr lang="en-GB"/>
              <a:t>We teach the children to work from left to right  - identifying each grapheme and saying the  phoneme. Once they have done that they go back and push the phonemes together  to blend the phonemes together to read the word. </a:t>
            </a:r>
            <a:endParaRPr/>
          </a:p>
          <a:p>
            <a:pPr indent="-317500" lvl="0" marL="457200" rtl="0" algn="l">
              <a:lnSpc>
                <a:spcPct val="100000"/>
              </a:lnSpc>
              <a:spcBef>
                <a:spcPts val="0"/>
              </a:spcBef>
              <a:spcAft>
                <a:spcPts val="0"/>
              </a:spcAft>
              <a:buSzPts val="1400"/>
              <a:buChar char="●"/>
            </a:pPr>
            <a:r>
              <a:rPr lang="en-GB"/>
              <a:t>We want to teach children to recognise the grapheme  quickly so they can blend it rapidly. Once they can do this their reading will become fluent – and less painful! But this really does take a he amount of practise so it is really important that children practise this at home with the books we give them.  </a:t>
            </a:r>
            <a:endParaRPr/>
          </a:p>
        </p:txBody>
      </p:sp>
      <p:sp>
        <p:nvSpPr>
          <p:cNvPr id="93" name="Google Shape;93;p7: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GB"/>
              <a:t>‹#›</a:t>
            </a:fld>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8" name="Shape 98"/>
        <p:cNvGrpSpPr/>
        <p:nvPr/>
      </p:nvGrpSpPr>
      <p:grpSpPr>
        <a:xfrm>
          <a:off x="0" y="0"/>
          <a:ext cx="0" cy="0"/>
          <a:chOff x="0" y="0"/>
          <a:chExt cx="0" cy="0"/>
        </a:xfrm>
      </p:grpSpPr>
      <p:sp>
        <p:nvSpPr>
          <p:cNvPr id="99" name="Google Shape;99;p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00" name="Google Shape;100;p8: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317500" lvl="0" marL="457200" rtl="0" algn="l">
              <a:lnSpc>
                <a:spcPct val="100000"/>
              </a:lnSpc>
              <a:spcBef>
                <a:spcPts val="0"/>
              </a:spcBef>
              <a:spcAft>
                <a:spcPts val="0"/>
              </a:spcAft>
              <a:buSzPts val="1400"/>
              <a:buChar char="●"/>
            </a:pPr>
            <a:r>
              <a:rPr lang="en-GB"/>
              <a:t>There are some words that we use a lot in English such as the, like, said, were. </a:t>
            </a:r>
            <a:endParaRPr/>
          </a:p>
          <a:p>
            <a:pPr indent="-317500" lvl="0" marL="457200" rtl="0" algn="l">
              <a:lnSpc>
                <a:spcPct val="100000"/>
              </a:lnSpc>
              <a:spcBef>
                <a:spcPts val="0"/>
              </a:spcBef>
              <a:spcAft>
                <a:spcPts val="0"/>
              </a:spcAft>
              <a:buSzPts val="1400"/>
              <a:buChar char="●"/>
            </a:pPr>
            <a:r>
              <a:rPr lang="en-GB"/>
              <a:t>To give children’s reading a boost and so they can access more tests quickly we want children to learn these CEWs early on. </a:t>
            </a:r>
            <a:endParaRPr/>
          </a:p>
          <a:p>
            <a:pPr indent="-317500" lvl="0" marL="457200" rtl="0" algn="l">
              <a:lnSpc>
                <a:spcPct val="100000"/>
              </a:lnSpc>
              <a:spcBef>
                <a:spcPts val="0"/>
              </a:spcBef>
              <a:spcAft>
                <a:spcPts val="0"/>
              </a:spcAft>
              <a:buSzPts val="1400"/>
              <a:buChar char="●"/>
            </a:pPr>
            <a:r>
              <a:rPr lang="en-GB"/>
              <a:t>Many of them have usual patterns or GPCs that aren’t taught until later on. So we teach children to recognise them by sight initially. </a:t>
            </a:r>
            <a:endParaRPr/>
          </a:p>
          <a:p>
            <a:pPr indent="-317500" lvl="0" marL="457200" rtl="0" algn="l">
              <a:lnSpc>
                <a:spcPct val="100000"/>
              </a:lnSpc>
              <a:spcBef>
                <a:spcPts val="0"/>
              </a:spcBef>
              <a:spcAft>
                <a:spcPts val="0"/>
              </a:spcAft>
              <a:buSzPts val="1400"/>
              <a:buChar char="●"/>
            </a:pPr>
            <a:r>
              <a:rPr lang="en-GB"/>
              <a:t>Children will be able to decode some of them later on but , until they have learnt to decode them, we recognise them as CEWs.  </a:t>
            </a:r>
            <a:endParaRPr/>
          </a:p>
        </p:txBody>
      </p:sp>
      <p:sp>
        <p:nvSpPr>
          <p:cNvPr id="101" name="Google Shape;101;p8: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GB"/>
              <a:t>‹#›</a:t>
            </a:fld>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6" name="Shape 106"/>
        <p:cNvGrpSpPr/>
        <p:nvPr/>
      </p:nvGrpSpPr>
      <p:grpSpPr>
        <a:xfrm>
          <a:off x="0" y="0"/>
          <a:ext cx="0" cy="0"/>
          <a:chOff x="0" y="0"/>
          <a:chExt cx="0" cy="0"/>
        </a:xfrm>
      </p:grpSpPr>
      <p:sp>
        <p:nvSpPr>
          <p:cNvPr id="107" name="Google Shape;107;p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08" name="Google Shape;108;p9: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317500" lvl="0" marL="457200" rtl="0" algn="l">
              <a:lnSpc>
                <a:spcPct val="100000"/>
              </a:lnSpc>
              <a:spcBef>
                <a:spcPts val="0"/>
              </a:spcBef>
              <a:spcAft>
                <a:spcPts val="0"/>
              </a:spcAft>
              <a:buSzPts val="1400"/>
              <a:buChar char="●"/>
            </a:pPr>
            <a:r>
              <a:rPr lang="en-GB"/>
              <a:t>Soon, we will be giving every child a book. Some books will have words in for children who can blend some GPCs together to read words, others will have no words but your child can retell the story using the pictures. This is incredibly exciting but will be different for every child. </a:t>
            </a:r>
            <a:endParaRPr/>
          </a:p>
          <a:p>
            <a:pPr indent="-317500" lvl="0" marL="457200" rtl="0" algn="l">
              <a:lnSpc>
                <a:spcPct val="100000"/>
              </a:lnSpc>
              <a:spcBef>
                <a:spcPts val="0"/>
              </a:spcBef>
              <a:spcAft>
                <a:spcPts val="0"/>
              </a:spcAft>
              <a:buSzPts val="1400"/>
              <a:buChar char="●"/>
            </a:pPr>
            <a:r>
              <a:rPr lang="en-GB"/>
              <a:t>Some learn this skills very quickly and others take a bit longer – we will be supporting every child to blend as quickly as possible.  Please don’t compare your child with others and contact us if you are worried about anything. We will also contact you if we are worried about anything</a:t>
            </a:r>
            <a:endParaRPr/>
          </a:p>
          <a:p>
            <a:pPr indent="-317500" lvl="0" marL="457200" rtl="0" algn="l">
              <a:lnSpc>
                <a:spcPct val="100000"/>
              </a:lnSpc>
              <a:spcBef>
                <a:spcPts val="0"/>
              </a:spcBef>
              <a:spcAft>
                <a:spcPts val="0"/>
              </a:spcAft>
              <a:buSzPts val="1400"/>
              <a:buChar char="●"/>
            </a:pPr>
            <a:r>
              <a:rPr lang="en-GB"/>
              <a:t>Once your child can read they will be given a book that precisely matches their phonics attainment so that they can read at least 95% of the words in it. Please don’t think that this makes the book too easy for them – it’s vitally important that reading is a celebration of children’s reading with you and a chance for them to show their phonics expertise. </a:t>
            </a:r>
            <a:endParaRPr/>
          </a:p>
          <a:p>
            <a:pPr indent="-317500" lvl="0" marL="457200" rtl="0" algn="l">
              <a:lnSpc>
                <a:spcPct val="100000"/>
              </a:lnSpc>
              <a:spcBef>
                <a:spcPts val="0"/>
              </a:spcBef>
              <a:spcAft>
                <a:spcPts val="0"/>
              </a:spcAft>
              <a:buSzPts val="1400"/>
              <a:buChar char="●"/>
            </a:pPr>
            <a:r>
              <a:rPr lang="en-GB"/>
              <a:t>In school we will also be reading with children. They will read everyday in their phonics lessons and also every week either in a guided reading session or 1:1 with their class team. Guided reading is when they read with their teacher in a small group. The teacher will listen to every child read as well as teaching for part of the session. This allows us to check every child’s learning. </a:t>
            </a:r>
            <a:endParaRPr/>
          </a:p>
          <a:p>
            <a:pPr indent="-317500" lvl="0" marL="457200" rtl="0" algn="l">
              <a:lnSpc>
                <a:spcPct val="100000"/>
              </a:lnSpc>
              <a:spcBef>
                <a:spcPts val="0"/>
              </a:spcBef>
              <a:spcAft>
                <a:spcPts val="0"/>
              </a:spcAft>
              <a:buSzPts val="1400"/>
              <a:buChar char="●"/>
            </a:pPr>
            <a:r>
              <a:rPr lang="en-GB"/>
              <a:t>Books are allocated to match the sets and phases that children are secure in. When teachers assess they are ready to move onto the next set we will do so but we know that this takes a different amount of time for each child – some will need more practice than others. </a:t>
            </a:r>
            <a:endParaRPr/>
          </a:p>
        </p:txBody>
      </p:sp>
      <p:sp>
        <p:nvSpPr>
          <p:cNvPr id="109" name="Google Shape;109;p9: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GB"/>
              <a:t>‹#›</a:t>
            </a:fld>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4" name="Shape 114"/>
        <p:cNvGrpSpPr/>
        <p:nvPr/>
      </p:nvGrpSpPr>
      <p:grpSpPr>
        <a:xfrm>
          <a:off x="0" y="0"/>
          <a:ext cx="0" cy="0"/>
          <a:chOff x="0" y="0"/>
          <a:chExt cx="0" cy="0"/>
        </a:xfrm>
      </p:grpSpPr>
      <p:sp>
        <p:nvSpPr>
          <p:cNvPr id="115" name="Google Shape;115;p1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16" name="Google Shape;116;p10: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317500" lvl="0" marL="457200" rtl="0" algn="l">
              <a:lnSpc>
                <a:spcPct val="100000"/>
              </a:lnSpc>
              <a:spcBef>
                <a:spcPts val="0"/>
              </a:spcBef>
              <a:spcAft>
                <a:spcPts val="0"/>
              </a:spcAft>
              <a:buSzPts val="1400"/>
              <a:buChar char="●"/>
            </a:pPr>
            <a:r>
              <a:rPr lang="en-GB"/>
              <a:t>Reading at home is essential as it gives children the opportunity to practice their decoding and blending skills. Children who read at home make a years more progress than those who don’t. It is our responsibility to teach it, and it is your responsibility to practise it. </a:t>
            </a:r>
            <a:endParaRPr/>
          </a:p>
          <a:p>
            <a:pPr indent="-317500" lvl="0" marL="457200" rtl="0" algn="l">
              <a:lnSpc>
                <a:spcPct val="100000"/>
              </a:lnSpc>
              <a:spcBef>
                <a:spcPts val="0"/>
              </a:spcBef>
              <a:spcAft>
                <a:spcPts val="0"/>
              </a:spcAft>
              <a:buSzPts val="1400"/>
              <a:buChar char="●"/>
            </a:pPr>
            <a:r>
              <a:rPr lang="en-GB"/>
              <a:t>We know everyone is busy and children are often tried after a day of school. Our top tips are: </a:t>
            </a:r>
            <a:endParaRPr/>
          </a:p>
          <a:p>
            <a:pPr indent="-317500" lvl="1" marL="914400" rtl="0" algn="l">
              <a:lnSpc>
                <a:spcPct val="100000"/>
              </a:lnSpc>
              <a:spcBef>
                <a:spcPts val="0"/>
              </a:spcBef>
              <a:spcAft>
                <a:spcPts val="0"/>
              </a:spcAft>
              <a:buSzPts val="1400"/>
              <a:buChar char="○"/>
            </a:pPr>
            <a:r>
              <a:rPr lang="en-GB"/>
              <a:t>5 – 10 minutes every day is often more effective than longer times</a:t>
            </a:r>
            <a:endParaRPr/>
          </a:p>
          <a:p>
            <a:pPr indent="-317500" lvl="1" marL="914400" rtl="0" algn="l">
              <a:lnSpc>
                <a:spcPct val="100000"/>
              </a:lnSpc>
              <a:spcBef>
                <a:spcPts val="0"/>
              </a:spcBef>
              <a:spcAft>
                <a:spcPts val="0"/>
              </a:spcAft>
              <a:buSzPts val="1400"/>
              <a:buChar char="○"/>
            </a:pPr>
            <a:r>
              <a:rPr lang="en-GB"/>
              <a:t>Find a time that works for you. Reading at bed time sounds lovely but with a tired child it can often be tricky!</a:t>
            </a:r>
            <a:endParaRPr/>
          </a:p>
          <a:p>
            <a:pPr indent="-317500" lvl="1" marL="914400" rtl="0" algn="l">
              <a:lnSpc>
                <a:spcPct val="100000"/>
              </a:lnSpc>
              <a:spcBef>
                <a:spcPts val="0"/>
              </a:spcBef>
              <a:spcAft>
                <a:spcPts val="0"/>
              </a:spcAft>
              <a:buSzPts val="1400"/>
              <a:buChar char="○"/>
            </a:pPr>
            <a:r>
              <a:rPr lang="en-GB"/>
              <a:t>Celebrate what your child can do </a:t>
            </a:r>
            <a:endParaRPr/>
          </a:p>
          <a:p>
            <a:pPr indent="-317500" lvl="1" marL="914400" rtl="0" algn="l">
              <a:lnSpc>
                <a:spcPct val="100000"/>
              </a:lnSpc>
              <a:spcBef>
                <a:spcPts val="0"/>
              </a:spcBef>
              <a:spcAft>
                <a:spcPts val="0"/>
              </a:spcAft>
              <a:buSzPts val="1400"/>
              <a:buChar char="○"/>
            </a:pPr>
            <a:r>
              <a:rPr lang="en-GB"/>
              <a:t>Encourage your child to point at the graphemes as they read – this helps them to track the words and know their place</a:t>
            </a:r>
            <a:endParaRPr/>
          </a:p>
          <a:p>
            <a:pPr indent="-317500" lvl="1" marL="914400" rtl="0" algn="l">
              <a:lnSpc>
                <a:spcPct val="100000"/>
              </a:lnSpc>
              <a:spcBef>
                <a:spcPts val="0"/>
              </a:spcBef>
              <a:spcAft>
                <a:spcPts val="0"/>
              </a:spcAft>
              <a:buSzPts val="1400"/>
              <a:buChar char="○"/>
            </a:pPr>
            <a:r>
              <a:rPr lang="en-GB"/>
              <a:t>Encourage them to say all the sounds in the words and then blend them together – you can show them how to do this. </a:t>
            </a:r>
            <a:endParaRPr/>
          </a:p>
          <a:p>
            <a:pPr indent="-317500" lvl="1" marL="914400" rtl="0" algn="l">
              <a:lnSpc>
                <a:spcPct val="100000"/>
              </a:lnSpc>
              <a:spcBef>
                <a:spcPts val="0"/>
              </a:spcBef>
              <a:spcAft>
                <a:spcPts val="0"/>
              </a:spcAft>
              <a:buSzPts val="1400"/>
              <a:buChar char="○"/>
            </a:pPr>
            <a:r>
              <a:rPr lang="en-GB"/>
              <a:t>Be patient and give them time to work it out before stepping in before stepping in If they can’t read a word model how to do it and then ask them to do it. </a:t>
            </a:r>
            <a:endParaRPr/>
          </a:p>
          <a:p>
            <a:pPr indent="-317500" lvl="1" marL="914400" rtl="0" algn="l">
              <a:lnSpc>
                <a:spcPct val="100000"/>
              </a:lnSpc>
              <a:spcBef>
                <a:spcPts val="0"/>
              </a:spcBef>
              <a:spcAft>
                <a:spcPts val="0"/>
              </a:spcAft>
              <a:buSzPts val="1400"/>
              <a:buChar char="○"/>
            </a:pPr>
            <a:r>
              <a:rPr lang="en-GB"/>
              <a:t>Let them read common exception words by sight. </a:t>
            </a:r>
            <a:endParaRPr/>
          </a:p>
          <a:p>
            <a:pPr indent="-317500" lvl="0" marL="457200" marR="0" rtl="0" algn="l">
              <a:lnSpc>
                <a:spcPct val="100000"/>
              </a:lnSpc>
              <a:spcBef>
                <a:spcPts val="0"/>
              </a:spcBef>
              <a:spcAft>
                <a:spcPts val="0"/>
              </a:spcAft>
              <a:buSzPts val="1400"/>
              <a:buChar char="●"/>
            </a:pPr>
            <a:r>
              <a:rPr lang="en-GB"/>
              <a:t>One of the most important ways to increase children’s accuracy, fluency and understanding of the book they are reading is to re-read the same books several times.  This is why we only give one  book each week – we would like this book to be read every day with a different focus each time. </a:t>
            </a:r>
            <a:endParaRPr/>
          </a:p>
          <a:p>
            <a:pPr indent="-317500" lvl="0" marL="457200" rtl="0" algn="l">
              <a:lnSpc>
                <a:spcPct val="100000"/>
              </a:lnSpc>
              <a:spcBef>
                <a:spcPts val="0"/>
              </a:spcBef>
              <a:spcAft>
                <a:spcPts val="0"/>
              </a:spcAft>
              <a:buSzPts val="1400"/>
              <a:buChar char="●"/>
            </a:pPr>
            <a:r>
              <a:rPr lang="en-GB"/>
              <a:t>There is a film that will be sent out via email that explains the value of re- reading the same book and what you should focus on each time. We really encourage you to watch it. https://www.youtube.com/watch?v=Hhu3xeNq3Kg&amp;t=200s</a:t>
            </a:r>
            <a:endParaRPr/>
          </a:p>
        </p:txBody>
      </p:sp>
      <p:sp>
        <p:nvSpPr>
          <p:cNvPr id="117" name="Google Shape;117;p10: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GB"/>
              <a:t>‹#›</a:t>
            </a:fld>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jp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jp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jp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jp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jp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0.jp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7.jpg"/></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9.jpg"/></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8.jpg"/></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bg>
      <p:bgPr>
        <a:blipFill>
          <a:blip r:embed="rId2">
            <a:alphaModFix/>
          </a:blip>
          <a:stretch>
            <a:fillRect/>
          </a:stretch>
        </a:blipFill>
      </p:bgPr>
    </p:bg>
    <p:spTree>
      <p:nvGrpSpPr>
        <p:cNvPr id="15" name="Shape 15"/>
        <p:cNvGrpSpPr/>
        <p:nvPr/>
      </p:nvGrpSpPr>
      <p:grpSpPr>
        <a:xfrm>
          <a:off x="0" y="0"/>
          <a:ext cx="0" cy="0"/>
          <a:chOff x="0" y="0"/>
          <a:chExt cx="0" cy="0"/>
        </a:xfrm>
      </p:grpSpPr>
      <p:sp>
        <p:nvSpPr>
          <p:cNvPr id="16" name="Google Shape;16;p17"/>
          <p:cNvSpPr txBox="1"/>
          <p:nvPr>
            <p:ph type="ctrTitle"/>
          </p:nvPr>
        </p:nvSpPr>
        <p:spPr>
          <a:xfrm>
            <a:off x="1524000" y="3493971"/>
            <a:ext cx="9144000" cy="1279308"/>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lt1"/>
              </a:buClr>
              <a:buSzPts val="6000"/>
              <a:buFont typeface="Calibri"/>
              <a:buNone/>
              <a:defRPr b="1" sz="6000">
                <a:solidFill>
                  <a:schemeClr val="l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7" name="Google Shape;17;p17"/>
          <p:cNvSpPr txBox="1"/>
          <p:nvPr>
            <p:ph idx="1" type="subTitle"/>
          </p:nvPr>
        </p:nvSpPr>
        <p:spPr>
          <a:xfrm>
            <a:off x="1524000" y="4865355"/>
            <a:ext cx="9144000" cy="784675"/>
          </a:xfrm>
          <a:prstGeom prst="rect">
            <a:avLst/>
          </a:prstGeom>
          <a:noFill/>
          <a:ln>
            <a:noFill/>
          </a:ln>
        </p:spPr>
        <p:txBody>
          <a:bodyPr anchorCtr="0" anchor="t" bIns="45700" lIns="91425" spcFirstLastPara="1" rIns="91425" wrap="square" tIns="45700">
            <a:normAutofit/>
          </a:bodyPr>
          <a:lstStyle>
            <a:lvl1pPr lvl="0" algn="l">
              <a:lnSpc>
                <a:spcPct val="90000"/>
              </a:lnSpc>
              <a:spcBef>
                <a:spcPts val="1000"/>
              </a:spcBef>
              <a:spcAft>
                <a:spcPts val="0"/>
              </a:spcAft>
              <a:buClr>
                <a:schemeClr val="lt1"/>
              </a:buClr>
              <a:buSzPts val="2400"/>
              <a:buNone/>
              <a:defRPr b="1" sz="2400">
                <a:solidFill>
                  <a:schemeClr val="lt1"/>
                </a:solidFill>
              </a:defRPr>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ext Slide 2">
  <p:cSld name="Text Slide 2">
    <p:bg>
      <p:bgPr>
        <a:blipFill>
          <a:blip r:embed="rId2">
            <a:alphaModFix/>
          </a:blip>
          <a:stretch>
            <a:fillRect/>
          </a:stretch>
        </a:blipFill>
      </p:bgPr>
    </p:bg>
    <p:spTree>
      <p:nvGrpSpPr>
        <p:cNvPr id="18" name="Shape 18"/>
        <p:cNvGrpSpPr/>
        <p:nvPr/>
      </p:nvGrpSpPr>
      <p:grpSpPr>
        <a:xfrm>
          <a:off x="0" y="0"/>
          <a:ext cx="0" cy="0"/>
          <a:chOff x="0" y="0"/>
          <a:chExt cx="0" cy="0"/>
        </a:xfrm>
      </p:grpSpPr>
      <p:sp>
        <p:nvSpPr>
          <p:cNvPr id="19" name="Google Shape;19;p19"/>
          <p:cNvSpPr txBox="1"/>
          <p:nvPr>
            <p:ph type="title"/>
          </p:nvPr>
        </p:nvSpPr>
        <p:spPr>
          <a:xfrm>
            <a:off x="4899307" y="1202524"/>
            <a:ext cx="5948364" cy="1020912"/>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3600"/>
              <a:buFont typeface="Calibri"/>
              <a:buNone/>
              <a:defRPr b="1" sz="3600">
                <a:solidFill>
                  <a:schemeClr val="dk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0" name="Google Shape;20;p19"/>
          <p:cNvSpPr txBox="1"/>
          <p:nvPr>
            <p:ph idx="1" type="body"/>
          </p:nvPr>
        </p:nvSpPr>
        <p:spPr>
          <a:xfrm>
            <a:off x="4899526" y="2319688"/>
            <a:ext cx="5948363" cy="4042611"/>
          </a:xfrm>
          <a:prstGeom prst="rect">
            <a:avLst/>
          </a:prstGeom>
          <a:noFill/>
          <a:ln>
            <a:noFill/>
          </a:ln>
        </p:spPr>
        <p:txBody>
          <a:bodyPr anchorCtr="0" anchor="t" bIns="45700" lIns="91425" spcFirstLastPara="1" rIns="91425" wrap="square" tIns="45700">
            <a:normAutofit/>
          </a:bodyPr>
          <a:lstStyle>
            <a:lvl1pPr indent="-406400" lvl="0" marL="457200" algn="l">
              <a:lnSpc>
                <a:spcPct val="90000"/>
              </a:lnSpc>
              <a:spcBef>
                <a:spcPts val="1000"/>
              </a:spcBef>
              <a:spcAft>
                <a:spcPts val="0"/>
              </a:spcAft>
              <a:buClr>
                <a:schemeClr val="dk1"/>
              </a:buClr>
              <a:buSzPts val="2800"/>
              <a:buChar char="•"/>
              <a:defRPr>
                <a:solidFill>
                  <a:schemeClr val="dk1"/>
                </a:solidFill>
              </a:defRPr>
            </a:lvl1pPr>
            <a:lvl2pPr indent="-381000" lvl="1" marL="914400" algn="l">
              <a:lnSpc>
                <a:spcPct val="90000"/>
              </a:lnSpc>
              <a:spcBef>
                <a:spcPts val="500"/>
              </a:spcBef>
              <a:spcAft>
                <a:spcPts val="0"/>
              </a:spcAft>
              <a:buClr>
                <a:schemeClr val="dk1"/>
              </a:buClr>
              <a:buSzPts val="2400"/>
              <a:buChar char="•"/>
              <a:defRPr>
                <a:solidFill>
                  <a:schemeClr val="dk1"/>
                </a:solidFill>
              </a:defRPr>
            </a:lvl2pPr>
            <a:lvl3pPr indent="-355600" lvl="2" marL="1371600" algn="l">
              <a:lnSpc>
                <a:spcPct val="90000"/>
              </a:lnSpc>
              <a:spcBef>
                <a:spcPts val="500"/>
              </a:spcBef>
              <a:spcAft>
                <a:spcPts val="0"/>
              </a:spcAft>
              <a:buClr>
                <a:schemeClr val="dk1"/>
              </a:buClr>
              <a:buSzPts val="2000"/>
              <a:buChar char="•"/>
              <a:defRPr>
                <a:solidFill>
                  <a:schemeClr val="dk1"/>
                </a:solidFill>
              </a:defRPr>
            </a:lvl3pPr>
            <a:lvl4pPr indent="-342900" lvl="3" marL="1828800" algn="l">
              <a:lnSpc>
                <a:spcPct val="90000"/>
              </a:lnSpc>
              <a:spcBef>
                <a:spcPts val="500"/>
              </a:spcBef>
              <a:spcAft>
                <a:spcPts val="0"/>
              </a:spcAft>
              <a:buClr>
                <a:schemeClr val="dk1"/>
              </a:buClr>
              <a:buSzPts val="1800"/>
              <a:buChar char="•"/>
              <a:defRPr>
                <a:solidFill>
                  <a:schemeClr val="dk1"/>
                </a:solidFill>
              </a:defRPr>
            </a:lvl4pPr>
            <a:lvl5pPr indent="-342900" lvl="4" marL="2286000" algn="l">
              <a:lnSpc>
                <a:spcPct val="90000"/>
              </a:lnSpc>
              <a:spcBef>
                <a:spcPts val="500"/>
              </a:spcBef>
              <a:spcAft>
                <a:spcPts val="0"/>
              </a:spcAft>
              <a:buClr>
                <a:schemeClr val="dk1"/>
              </a:buClr>
              <a:buSzPts val="1800"/>
              <a:buChar char="•"/>
              <a:defRPr>
                <a:solidFill>
                  <a:schemeClr val="dk1"/>
                </a:solidFill>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ext and Picture Slide 2">
  <p:cSld name="Text and Picture Slide 2">
    <p:bg>
      <p:bgPr>
        <a:blipFill>
          <a:blip r:embed="rId2">
            <a:alphaModFix/>
          </a:blip>
          <a:stretch>
            <a:fillRect/>
          </a:stretch>
        </a:blipFill>
      </p:bgPr>
    </p:bg>
    <p:spTree>
      <p:nvGrpSpPr>
        <p:cNvPr id="21" name="Shape 21"/>
        <p:cNvGrpSpPr/>
        <p:nvPr/>
      </p:nvGrpSpPr>
      <p:grpSpPr>
        <a:xfrm>
          <a:off x="0" y="0"/>
          <a:ext cx="0" cy="0"/>
          <a:chOff x="0" y="0"/>
          <a:chExt cx="0" cy="0"/>
        </a:xfrm>
      </p:grpSpPr>
      <p:sp>
        <p:nvSpPr>
          <p:cNvPr id="22" name="Google Shape;22;p20"/>
          <p:cNvSpPr txBox="1"/>
          <p:nvPr>
            <p:ph type="title"/>
          </p:nvPr>
        </p:nvSpPr>
        <p:spPr>
          <a:xfrm>
            <a:off x="779427" y="1202524"/>
            <a:ext cx="6140919" cy="1020912"/>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3600"/>
              <a:buFont typeface="Calibri"/>
              <a:buNone/>
              <a:defRPr b="1" sz="3600">
                <a:solidFill>
                  <a:schemeClr val="dk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3" name="Google Shape;23;p20"/>
          <p:cNvSpPr txBox="1"/>
          <p:nvPr>
            <p:ph idx="1" type="body"/>
          </p:nvPr>
        </p:nvSpPr>
        <p:spPr>
          <a:xfrm>
            <a:off x="779647" y="2319688"/>
            <a:ext cx="6140918" cy="4042611"/>
          </a:xfrm>
          <a:prstGeom prst="rect">
            <a:avLst/>
          </a:prstGeom>
          <a:noFill/>
          <a:ln>
            <a:noFill/>
          </a:ln>
        </p:spPr>
        <p:txBody>
          <a:bodyPr anchorCtr="0" anchor="t" bIns="45700" lIns="91425" spcFirstLastPara="1" rIns="91425" wrap="square" tIns="45700">
            <a:normAutofit/>
          </a:bodyPr>
          <a:lstStyle>
            <a:lvl1pPr indent="-406400" lvl="0" marL="457200" algn="l">
              <a:lnSpc>
                <a:spcPct val="90000"/>
              </a:lnSpc>
              <a:spcBef>
                <a:spcPts val="1000"/>
              </a:spcBef>
              <a:spcAft>
                <a:spcPts val="0"/>
              </a:spcAft>
              <a:buClr>
                <a:schemeClr val="dk1"/>
              </a:buClr>
              <a:buSzPts val="2800"/>
              <a:buChar char="•"/>
              <a:defRPr>
                <a:solidFill>
                  <a:schemeClr val="dk1"/>
                </a:solidFill>
              </a:defRPr>
            </a:lvl1pPr>
            <a:lvl2pPr indent="-381000" lvl="1" marL="914400" algn="l">
              <a:lnSpc>
                <a:spcPct val="90000"/>
              </a:lnSpc>
              <a:spcBef>
                <a:spcPts val="500"/>
              </a:spcBef>
              <a:spcAft>
                <a:spcPts val="0"/>
              </a:spcAft>
              <a:buClr>
                <a:schemeClr val="dk1"/>
              </a:buClr>
              <a:buSzPts val="2400"/>
              <a:buChar char="•"/>
              <a:defRPr>
                <a:solidFill>
                  <a:schemeClr val="dk1"/>
                </a:solidFill>
              </a:defRPr>
            </a:lvl2pPr>
            <a:lvl3pPr indent="-355600" lvl="2" marL="1371600" algn="l">
              <a:lnSpc>
                <a:spcPct val="90000"/>
              </a:lnSpc>
              <a:spcBef>
                <a:spcPts val="500"/>
              </a:spcBef>
              <a:spcAft>
                <a:spcPts val="0"/>
              </a:spcAft>
              <a:buClr>
                <a:schemeClr val="dk1"/>
              </a:buClr>
              <a:buSzPts val="2000"/>
              <a:buChar char="•"/>
              <a:defRPr>
                <a:solidFill>
                  <a:schemeClr val="dk1"/>
                </a:solidFill>
              </a:defRPr>
            </a:lvl3pPr>
            <a:lvl4pPr indent="-342900" lvl="3" marL="1828800" algn="l">
              <a:lnSpc>
                <a:spcPct val="90000"/>
              </a:lnSpc>
              <a:spcBef>
                <a:spcPts val="500"/>
              </a:spcBef>
              <a:spcAft>
                <a:spcPts val="0"/>
              </a:spcAft>
              <a:buClr>
                <a:schemeClr val="dk1"/>
              </a:buClr>
              <a:buSzPts val="1800"/>
              <a:buChar char="•"/>
              <a:defRPr>
                <a:solidFill>
                  <a:schemeClr val="dk1"/>
                </a:solidFill>
              </a:defRPr>
            </a:lvl4pPr>
            <a:lvl5pPr indent="-342900" lvl="4" marL="2286000" algn="l">
              <a:lnSpc>
                <a:spcPct val="90000"/>
              </a:lnSpc>
              <a:spcBef>
                <a:spcPts val="500"/>
              </a:spcBef>
              <a:spcAft>
                <a:spcPts val="0"/>
              </a:spcAft>
              <a:buClr>
                <a:schemeClr val="dk1"/>
              </a:buClr>
              <a:buSzPts val="1800"/>
              <a:buChar char="•"/>
              <a:defRPr>
                <a:solidFill>
                  <a:schemeClr val="dk1"/>
                </a:solidFill>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24" name="Google Shape;24;p20"/>
          <p:cNvSpPr/>
          <p:nvPr>
            <p:ph idx="2" type="pic"/>
          </p:nvPr>
        </p:nvSpPr>
        <p:spPr>
          <a:xfrm>
            <a:off x="8210550" y="2868613"/>
            <a:ext cx="3494088" cy="3330575"/>
          </a:xfrm>
          <a:prstGeom prst="roundRect">
            <a:avLst>
              <a:gd fmla="val 16667" name="adj"/>
            </a:avLst>
          </a:prstGeom>
          <a:noFill/>
          <a:ln>
            <a:noFill/>
          </a:ln>
        </p:spPr>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Slide 1">
  <p:cSld name="Picture Slide 1">
    <p:bg>
      <p:bgPr>
        <a:blipFill>
          <a:blip r:embed="rId2">
            <a:alphaModFix/>
          </a:blip>
          <a:stretch>
            <a:fillRect/>
          </a:stretch>
        </a:blipFill>
      </p:bgPr>
    </p:bg>
    <p:spTree>
      <p:nvGrpSpPr>
        <p:cNvPr id="25" name="Shape 25"/>
        <p:cNvGrpSpPr/>
        <p:nvPr/>
      </p:nvGrpSpPr>
      <p:grpSpPr>
        <a:xfrm>
          <a:off x="0" y="0"/>
          <a:ext cx="0" cy="0"/>
          <a:chOff x="0" y="0"/>
          <a:chExt cx="0" cy="0"/>
        </a:xfrm>
      </p:grpSpPr>
      <p:sp>
        <p:nvSpPr>
          <p:cNvPr id="26" name="Google Shape;26;p21"/>
          <p:cNvSpPr/>
          <p:nvPr>
            <p:ph idx="2" type="pic"/>
          </p:nvPr>
        </p:nvSpPr>
        <p:spPr>
          <a:xfrm>
            <a:off x="1380318" y="2492943"/>
            <a:ext cx="2604541" cy="2656573"/>
          </a:xfrm>
          <a:prstGeom prst="rect">
            <a:avLst/>
          </a:prstGeom>
          <a:noFill/>
          <a:ln>
            <a:noFill/>
          </a:ln>
        </p:spPr>
      </p:sp>
      <p:sp>
        <p:nvSpPr>
          <p:cNvPr id="27" name="Google Shape;27;p21"/>
          <p:cNvSpPr/>
          <p:nvPr>
            <p:ph idx="3" type="pic"/>
          </p:nvPr>
        </p:nvSpPr>
        <p:spPr>
          <a:xfrm>
            <a:off x="4960916" y="2492942"/>
            <a:ext cx="2604541" cy="2656573"/>
          </a:xfrm>
          <a:prstGeom prst="rect">
            <a:avLst/>
          </a:prstGeom>
          <a:noFill/>
          <a:ln>
            <a:noFill/>
          </a:ln>
        </p:spPr>
      </p:sp>
      <p:sp>
        <p:nvSpPr>
          <p:cNvPr id="28" name="Google Shape;28;p21"/>
          <p:cNvSpPr/>
          <p:nvPr>
            <p:ph idx="4" type="pic"/>
          </p:nvPr>
        </p:nvSpPr>
        <p:spPr>
          <a:xfrm>
            <a:off x="8541514" y="2492942"/>
            <a:ext cx="2604541" cy="2656573"/>
          </a:xfrm>
          <a:prstGeom prst="rect">
            <a:avLst/>
          </a:prstGeom>
          <a:noFill/>
          <a:ln>
            <a:noFill/>
          </a:ln>
        </p:spPr>
      </p:sp>
      <p:sp>
        <p:nvSpPr>
          <p:cNvPr id="29" name="Google Shape;29;p21"/>
          <p:cNvSpPr txBox="1"/>
          <p:nvPr>
            <p:ph type="title"/>
          </p:nvPr>
        </p:nvSpPr>
        <p:spPr>
          <a:xfrm>
            <a:off x="1193581" y="687572"/>
            <a:ext cx="5948364" cy="1020912"/>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lt1"/>
              </a:buClr>
              <a:buSzPts val="3600"/>
              <a:buFont typeface="Calibri"/>
              <a:buNone/>
              <a:defRPr b="1" sz="3600">
                <a:solidFill>
                  <a:schemeClr val="l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ext Slide 1">
  <p:cSld name="Text Slide 1">
    <p:bg>
      <p:bgPr>
        <a:blipFill>
          <a:blip r:embed="rId2">
            <a:alphaModFix/>
          </a:blip>
          <a:stretch>
            <a:fillRect/>
          </a:stretch>
        </a:blipFill>
      </p:bgPr>
    </p:bg>
    <p:spTree>
      <p:nvGrpSpPr>
        <p:cNvPr id="30" name="Shape 30"/>
        <p:cNvGrpSpPr/>
        <p:nvPr/>
      </p:nvGrpSpPr>
      <p:grpSpPr>
        <a:xfrm>
          <a:off x="0" y="0"/>
          <a:ext cx="0" cy="0"/>
          <a:chOff x="0" y="0"/>
          <a:chExt cx="0" cy="0"/>
        </a:xfrm>
      </p:grpSpPr>
      <p:sp>
        <p:nvSpPr>
          <p:cNvPr id="31" name="Google Shape;31;p18"/>
          <p:cNvSpPr txBox="1"/>
          <p:nvPr>
            <p:ph type="title"/>
          </p:nvPr>
        </p:nvSpPr>
        <p:spPr>
          <a:xfrm>
            <a:off x="1193581" y="1202524"/>
            <a:ext cx="5948364" cy="1020912"/>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lt1"/>
              </a:buClr>
              <a:buSzPts val="3600"/>
              <a:buFont typeface="Calibri"/>
              <a:buNone/>
              <a:defRPr b="1" sz="3600">
                <a:solidFill>
                  <a:schemeClr val="l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2" name="Google Shape;32;p18"/>
          <p:cNvSpPr txBox="1"/>
          <p:nvPr>
            <p:ph idx="1" type="body"/>
          </p:nvPr>
        </p:nvSpPr>
        <p:spPr>
          <a:xfrm>
            <a:off x="1193800" y="2319688"/>
            <a:ext cx="5948363" cy="4042611"/>
          </a:xfrm>
          <a:prstGeom prst="rect">
            <a:avLst/>
          </a:prstGeom>
          <a:noFill/>
          <a:ln>
            <a:noFill/>
          </a:ln>
        </p:spPr>
        <p:txBody>
          <a:bodyPr anchorCtr="0" anchor="t" bIns="45700" lIns="91425" spcFirstLastPara="1" rIns="91425" wrap="square" tIns="45700">
            <a:normAutofit/>
          </a:bodyPr>
          <a:lstStyle>
            <a:lvl1pPr indent="-406400" lvl="0" marL="457200" algn="l">
              <a:lnSpc>
                <a:spcPct val="90000"/>
              </a:lnSpc>
              <a:spcBef>
                <a:spcPts val="1000"/>
              </a:spcBef>
              <a:spcAft>
                <a:spcPts val="0"/>
              </a:spcAft>
              <a:buClr>
                <a:schemeClr val="lt1"/>
              </a:buClr>
              <a:buSzPts val="2800"/>
              <a:buChar char="•"/>
              <a:defRPr>
                <a:solidFill>
                  <a:schemeClr val="lt1"/>
                </a:solidFill>
              </a:defRPr>
            </a:lvl1pPr>
            <a:lvl2pPr indent="-381000" lvl="1" marL="914400" algn="l">
              <a:lnSpc>
                <a:spcPct val="90000"/>
              </a:lnSpc>
              <a:spcBef>
                <a:spcPts val="500"/>
              </a:spcBef>
              <a:spcAft>
                <a:spcPts val="0"/>
              </a:spcAft>
              <a:buClr>
                <a:schemeClr val="lt1"/>
              </a:buClr>
              <a:buSzPts val="2400"/>
              <a:buChar char="•"/>
              <a:defRPr>
                <a:solidFill>
                  <a:schemeClr val="lt1"/>
                </a:solidFill>
              </a:defRPr>
            </a:lvl2pPr>
            <a:lvl3pPr indent="-355600" lvl="2" marL="1371600" algn="l">
              <a:lnSpc>
                <a:spcPct val="90000"/>
              </a:lnSpc>
              <a:spcBef>
                <a:spcPts val="500"/>
              </a:spcBef>
              <a:spcAft>
                <a:spcPts val="0"/>
              </a:spcAft>
              <a:buClr>
                <a:schemeClr val="lt1"/>
              </a:buClr>
              <a:buSzPts val="2000"/>
              <a:buChar char="•"/>
              <a:defRPr>
                <a:solidFill>
                  <a:schemeClr val="lt1"/>
                </a:solidFill>
              </a:defRPr>
            </a:lvl3pPr>
            <a:lvl4pPr indent="-342900" lvl="3" marL="1828800" algn="l">
              <a:lnSpc>
                <a:spcPct val="90000"/>
              </a:lnSpc>
              <a:spcBef>
                <a:spcPts val="500"/>
              </a:spcBef>
              <a:spcAft>
                <a:spcPts val="0"/>
              </a:spcAft>
              <a:buClr>
                <a:schemeClr val="lt1"/>
              </a:buClr>
              <a:buSzPts val="1800"/>
              <a:buChar char="•"/>
              <a:defRPr>
                <a:solidFill>
                  <a:schemeClr val="lt1"/>
                </a:solidFill>
              </a:defRPr>
            </a:lvl4pPr>
            <a:lvl5pPr indent="-342900" lvl="4" marL="2286000" algn="l">
              <a:lnSpc>
                <a:spcPct val="90000"/>
              </a:lnSpc>
              <a:spcBef>
                <a:spcPts val="500"/>
              </a:spcBef>
              <a:spcAft>
                <a:spcPts val="0"/>
              </a:spcAft>
              <a:buClr>
                <a:schemeClr val="lt1"/>
              </a:buClr>
              <a:buSzPts val="1800"/>
              <a:buChar char="•"/>
              <a:defRPr>
                <a:solidFill>
                  <a:schemeClr val="lt1"/>
                </a:solidFill>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ext Slide 3">
  <p:cSld name="Text Slide 3">
    <p:bg>
      <p:bgPr>
        <a:blipFill>
          <a:blip r:embed="rId2">
            <a:alphaModFix/>
          </a:blip>
          <a:stretch>
            <a:fillRect/>
          </a:stretch>
        </a:blipFill>
      </p:bgPr>
    </p:bg>
    <p:spTree>
      <p:nvGrpSpPr>
        <p:cNvPr id="33" name="Shape 33"/>
        <p:cNvGrpSpPr/>
        <p:nvPr/>
      </p:nvGrpSpPr>
      <p:grpSpPr>
        <a:xfrm>
          <a:off x="0" y="0"/>
          <a:ext cx="0" cy="0"/>
          <a:chOff x="0" y="0"/>
          <a:chExt cx="0" cy="0"/>
        </a:xfrm>
      </p:grpSpPr>
      <p:sp>
        <p:nvSpPr>
          <p:cNvPr id="34" name="Google Shape;34;p22"/>
          <p:cNvSpPr txBox="1"/>
          <p:nvPr>
            <p:ph type="title"/>
          </p:nvPr>
        </p:nvSpPr>
        <p:spPr>
          <a:xfrm>
            <a:off x="1193581" y="1202524"/>
            <a:ext cx="5948364" cy="1020912"/>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lt1"/>
              </a:buClr>
              <a:buSzPts val="3600"/>
              <a:buFont typeface="Calibri"/>
              <a:buNone/>
              <a:defRPr b="1" sz="3600">
                <a:solidFill>
                  <a:schemeClr val="l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5" name="Google Shape;35;p22"/>
          <p:cNvSpPr txBox="1"/>
          <p:nvPr>
            <p:ph idx="1" type="body"/>
          </p:nvPr>
        </p:nvSpPr>
        <p:spPr>
          <a:xfrm>
            <a:off x="1193801" y="2723950"/>
            <a:ext cx="4674668" cy="2849078"/>
          </a:xfrm>
          <a:prstGeom prst="rect">
            <a:avLst/>
          </a:prstGeom>
          <a:noFill/>
          <a:ln>
            <a:noFill/>
          </a:ln>
        </p:spPr>
        <p:txBody>
          <a:bodyPr anchorCtr="0" anchor="t" bIns="45700" lIns="91425" spcFirstLastPara="1" rIns="91425" wrap="square" tIns="45700">
            <a:normAutofit/>
          </a:bodyPr>
          <a:lstStyle>
            <a:lvl1pPr indent="-406400" lvl="0" marL="457200" algn="l">
              <a:lnSpc>
                <a:spcPct val="90000"/>
              </a:lnSpc>
              <a:spcBef>
                <a:spcPts val="1000"/>
              </a:spcBef>
              <a:spcAft>
                <a:spcPts val="0"/>
              </a:spcAft>
              <a:buClr>
                <a:schemeClr val="lt1"/>
              </a:buClr>
              <a:buSzPts val="2800"/>
              <a:buChar char="•"/>
              <a:defRPr>
                <a:solidFill>
                  <a:schemeClr val="lt1"/>
                </a:solidFill>
              </a:defRPr>
            </a:lvl1pPr>
            <a:lvl2pPr indent="-381000" lvl="1" marL="914400" algn="l">
              <a:lnSpc>
                <a:spcPct val="90000"/>
              </a:lnSpc>
              <a:spcBef>
                <a:spcPts val="500"/>
              </a:spcBef>
              <a:spcAft>
                <a:spcPts val="0"/>
              </a:spcAft>
              <a:buClr>
                <a:schemeClr val="lt1"/>
              </a:buClr>
              <a:buSzPts val="2400"/>
              <a:buChar char="•"/>
              <a:defRPr>
                <a:solidFill>
                  <a:schemeClr val="lt1"/>
                </a:solidFill>
              </a:defRPr>
            </a:lvl2pPr>
            <a:lvl3pPr indent="-355600" lvl="2" marL="1371600" algn="l">
              <a:lnSpc>
                <a:spcPct val="90000"/>
              </a:lnSpc>
              <a:spcBef>
                <a:spcPts val="500"/>
              </a:spcBef>
              <a:spcAft>
                <a:spcPts val="0"/>
              </a:spcAft>
              <a:buClr>
                <a:schemeClr val="lt1"/>
              </a:buClr>
              <a:buSzPts val="2000"/>
              <a:buChar char="•"/>
              <a:defRPr>
                <a:solidFill>
                  <a:schemeClr val="lt1"/>
                </a:solidFill>
              </a:defRPr>
            </a:lvl3pPr>
            <a:lvl4pPr indent="-342900" lvl="3" marL="1828800" algn="l">
              <a:lnSpc>
                <a:spcPct val="90000"/>
              </a:lnSpc>
              <a:spcBef>
                <a:spcPts val="500"/>
              </a:spcBef>
              <a:spcAft>
                <a:spcPts val="0"/>
              </a:spcAft>
              <a:buClr>
                <a:schemeClr val="lt1"/>
              </a:buClr>
              <a:buSzPts val="1800"/>
              <a:buChar char="•"/>
              <a:defRPr>
                <a:solidFill>
                  <a:schemeClr val="lt1"/>
                </a:solidFill>
              </a:defRPr>
            </a:lvl4pPr>
            <a:lvl5pPr indent="-342900" lvl="4" marL="2286000" algn="l">
              <a:lnSpc>
                <a:spcPct val="90000"/>
              </a:lnSpc>
              <a:spcBef>
                <a:spcPts val="500"/>
              </a:spcBef>
              <a:spcAft>
                <a:spcPts val="0"/>
              </a:spcAft>
              <a:buClr>
                <a:schemeClr val="lt1"/>
              </a:buClr>
              <a:buSzPts val="1800"/>
              <a:buChar char="•"/>
              <a:defRPr>
                <a:solidFill>
                  <a:schemeClr val="lt1"/>
                </a:solidFill>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36" name="Google Shape;36;p22"/>
          <p:cNvSpPr txBox="1"/>
          <p:nvPr>
            <p:ph idx="2" type="body"/>
          </p:nvPr>
        </p:nvSpPr>
        <p:spPr>
          <a:xfrm>
            <a:off x="6323533" y="2723950"/>
            <a:ext cx="4674668" cy="2849078"/>
          </a:xfrm>
          <a:prstGeom prst="rect">
            <a:avLst/>
          </a:prstGeom>
          <a:noFill/>
          <a:ln>
            <a:noFill/>
          </a:ln>
        </p:spPr>
        <p:txBody>
          <a:bodyPr anchorCtr="0" anchor="t" bIns="45700" lIns="91425" spcFirstLastPara="1" rIns="91425" wrap="square" tIns="45700">
            <a:normAutofit/>
          </a:bodyPr>
          <a:lstStyle>
            <a:lvl1pPr indent="-406400" lvl="0" marL="457200" algn="l">
              <a:lnSpc>
                <a:spcPct val="90000"/>
              </a:lnSpc>
              <a:spcBef>
                <a:spcPts val="1000"/>
              </a:spcBef>
              <a:spcAft>
                <a:spcPts val="0"/>
              </a:spcAft>
              <a:buClr>
                <a:schemeClr val="lt1"/>
              </a:buClr>
              <a:buSzPts val="2800"/>
              <a:buChar char="•"/>
              <a:defRPr>
                <a:solidFill>
                  <a:schemeClr val="lt1"/>
                </a:solidFill>
              </a:defRPr>
            </a:lvl1pPr>
            <a:lvl2pPr indent="-381000" lvl="1" marL="914400" algn="l">
              <a:lnSpc>
                <a:spcPct val="90000"/>
              </a:lnSpc>
              <a:spcBef>
                <a:spcPts val="500"/>
              </a:spcBef>
              <a:spcAft>
                <a:spcPts val="0"/>
              </a:spcAft>
              <a:buClr>
                <a:schemeClr val="lt1"/>
              </a:buClr>
              <a:buSzPts val="2400"/>
              <a:buChar char="•"/>
              <a:defRPr>
                <a:solidFill>
                  <a:schemeClr val="lt1"/>
                </a:solidFill>
              </a:defRPr>
            </a:lvl2pPr>
            <a:lvl3pPr indent="-355600" lvl="2" marL="1371600" algn="l">
              <a:lnSpc>
                <a:spcPct val="90000"/>
              </a:lnSpc>
              <a:spcBef>
                <a:spcPts val="500"/>
              </a:spcBef>
              <a:spcAft>
                <a:spcPts val="0"/>
              </a:spcAft>
              <a:buClr>
                <a:schemeClr val="lt1"/>
              </a:buClr>
              <a:buSzPts val="2000"/>
              <a:buChar char="•"/>
              <a:defRPr>
                <a:solidFill>
                  <a:schemeClr val="lt1"/>
                </a:solidFill>
              </a:defRPr>
            </a:lvl3pPr>
            <a:lvl4pPr indent="-342900" lvl="3" marL="1828800" algn="l">
              <a:lnSpc>
                <a:spcPct val="90000"/>
              </a:lnSpc>
              <a:spcBef>
                <a:spcPts val="500"/>
              </a:spcBef>
              <a:spcAft>
                <a:spcPts val="0"/>
              </a:spcAft>
              <a:buClr>
                <a:schemeClr val="lt1"/>
              </a:buClr>
              <a:buSzPts val="1800"/>
              <a:buChar char="•"/>
              <a:defRPr>
                <a:solidFill>
                  <a:schemeClr val="lt1"/>
                </a:solidFill>
              </a:defRPr>
            </a:lvl4pPr>
            <a:lvl5pPr indent="-342900" lvl="4" marL="2286000" algn="l">
              <a:lnSpc>
                <a:spcPct val="90000"/>
              </a:lnSpc>
              <a:spcBef>
                <a:spcPts val="500"/>
              </a:spcBef>
              <a:spcAft>
                <a:spcPts val="0"/>
              </a:spcAft>
              <a:buClr>
                <a:schemeClr val="lt1"/>
              </a:buClr>
              <a:buSzPts val="1800"/>
              <a:buChar char="•"/>
              <a:defRPr>
                <a:solidFill>
                  <a:schemeClr val="lt1"/>
                </a:solidFill>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ext and Picture Slide 1">
  <p:cSld name="Text and Picture Slide 1">
    <p:bg>
      <p:bgPr>
        <a:blipFill>
          <a:blip r:embed="rId2">
            <a:alphaModFix/>
          </a:blip>
          <a:stretch>
            <a:fillRect/>
          </a:stretch>
        </a:blipFill>
      </p:bgPr>
    </p:bg>
    <p:spTree>
      <p:nvGrpSpPr>
        <p:cNvPr id="37" name="Shape 37"/>
        <p:cNvGrpSpPr/>
        <p:nvPr/>
      </p:nvGrpSpPr>
      <p:grpSpPr>
        <a:xfrm>
          <a:off x="0" y="0"/>
          <a:ext cx="0" cy="0"/>
          <a:chOff x="0" y="0"/>
          <a:chExt cx="0" cy="0"/>
        </a:xfrm>
      </p:grpSpPr>
      <p:sp>
        <p:nvSpPr>
          <p:cNvPr id="38" name="Google Shape;38;p23"/>
          <p:cNvSpPr txBox="1"/>
          <p:nvPr>
            <p:ph idx="1" type="body"/>
          </p:nvPr>
        </p:nvSpPr>
        <p:spPr>
          <a:xfrm>
            <a:off x="7276699" y="2743201"/>
            <a:ext cx="3898232" cy="2916454"/>
          </a:xfrm>
          <a:prstGeom prst="rect">
            <a:avLst/>
          </a:prstGeom>
          <a:noFill/>
          <a:ln>
            <a:noFill/>
          </a:ln>
        </p:spPr>
        <p:txBody>
          <a:bodyPr anchorCtr="0" anchor="t" bIns="45700" lIns="91425" spcFirstLastPara="1" rIns="91425" wrap="square" tIns="45700">
            <a:normAutofit/>
          </a:bodyPr>
          <a:lstStyle>
            <a:lvl1pPr indent="-406400" lvl="0" marL="457200" algn="l">
              <a:lnSpc>
                <a:spcPct val="90000"/>
              </a:lnSpc>
              <a:spcBef>
                <a:spcPts val="1000"/>
              </a:spcBef>
              <a:spcAft>
                <a:spcPts val="0"/>
              </a:spcAft>
              <a:buClr>
                <a:schemeClr val="dk1"/>
              </a:buClr>
              <a:buSzPts val="2800"/>
              <a:buChar char="•"/>
              <a:defRPr>
                <a:solidFill>
                  <a:schemeClr val="dk1"/>
                </a:solidFill>
              </a:defRPr>
            </a:lvl1pPr>
            <a:lvl2pPr indent="-381000" lvl="1" marL="914400" algn="l">
              <a:lnSpc>
                <a:spcPct val="90000"/>
              </a:lnSpc>
              <a:spcBef>
                <a:spcPts val="500"/>
              </a:spcBef>
              <a:spcAft>
                <a:spcPts val="0"/>
              </a:spcAft>
              <a:buClr>
                <a:schemeClr val="dk1"/>
              </a:buClr>
              <a:buSzPts val="2400"/>
              <a:buChar char="•"/>
              <a:defRPr>
                <a:solidFill>
                  <a:schemeClr val="dk1"/>
                </a:solidFill>
              </a:defRPr>
            </a:lvl2pPr>
            <a:lvl3pPr indent="-355600" lvl="2" marL="1371600" algn="l">
              <a:lnSpc>
                <a:spcPct val="90000"/>
              </a:lnSpc>
              <a:spcBef>
                <a:spcPts val="500"/>
              </a:spcBef>
              <a:spcAft>
                <a:spcPts val="0"/>
              </a:spcAft>
              <a:buClr>
                <a:schemeClr val="dk1"/>
              </a:buClr>
              <a:buSzPts val="2000"/>
              <a:buChar char="•"/>
              <a:defRPr>
                <a:solidFill>
                  <a:schemeClr val="dk1"/>
                </a:solidFill>
              </a:defRPr>
            </a:lvl3pPr>
            <a:lvl4pPr indent="-342900" lvl="3" marL="1828800" algn="l">
              <a:lnSpc>
                <a:spcPct val="90000"/>
              </a:lnSpc>
              <a:spcBef>
                <a:spcPts val="500"/>
              </a:spcBef>
              <a:spcAft>
                <a:spcPts val="0"/>
              </a:spcAft>
              <a:buClr>
                <a:schemeClr val="dk1"/>
              </a:buClr>
              <a:buSzPts val="1800"/>
              <a:buChar char="•"/>
              <a:defRPr>
                <a:solidFill>
                  <a:schemeClr val="dk1"/>
                </a:solidFill>
              </a:defRPr>
            </a:lvl4pPr>
            <a:lvl5pPr indent="-342900" lvl="4" marL="2286000" algn="l">
              <a:lnSpc>
                <a:spcPct val="90000"/>
              </a:lnSpc>
              <a:spcBef>
                <a:spcPts val="500"/>
              </a:spcBef>
              <a:spcAft>
                <a:spcPts val="0"/>
              </a:spcAft>
              <a:buClr>
                <a:schemeClr val="dk1"/>
              </a:buClr>
              <a:buSzPts val="1800"/>
              <a:buChar char="•"/>
              <a:defRPr>
                <a:solidFill>
                  <a:schemeClr val="dk1"/>
                </a:solidFill>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39" name="Google Shape;39;p23"/>
          <p:cNvSpPr/>
          <p:nvPr>
            <p:ph idx="2" type="pic"/>
          </p:nvPr>
        </p:nvSpPr>
        <p:spPr>
          <a:xfrm>
            <a:off x="1130060" y="1183907"/>
            <a:ext cx="5189091" cy="5082592"/>
          </a:xfrm>
          <a:prstGeom prst="rect">
            <a:avLst/>
          </a:prstGeom>
          <a:noFill/>
          <a:ln>
            <a:noFill/>
          </a:ln>
        </p:spPr>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White background 1">
  <p:cSld name="White background 1">
    <p:bg>
      <p:bgPr>
        <a:blipFill>
          <a:blip r:embed="rId2">
            <a:alphaModFix/>
          </a:blip>
          <a:stretch>
            <a:fillRect/>
          </a:stretch>
        </a:blipFill>
      </p:bgPr>
    </p:bg>
    <p:spTree>
      <p:nvGrpSpPr>
        <p:cNvPr id="40" name="Shape 40"/>
        <p:cNvGrpSpPr/>
        <p:nvPr/>
      </p:nvGrpSpPr>
      <p:grpSpPr>
        <a:xfrm>
          <a:off x="0" y="0"/>
          <a:ext cx="0" cy="0"/>
          <a:chOff x="0" y="0"/>
          <a:chExt cx="0" cy="0"/>
        </a:xfrm>
      </p:grpSpPr>
      <p:sp>
        <p:nvSpPr>
          <p:cNvPr id="41" name="Google Shape;41;p24"/>
          <p:cNvSpPr txBox="1"/>
          <p:nvPr>
            <p:ph type="title"/>
          </p:nvPr>
        </p:nvSpPr>
        <p:spPr>
          <a:xfrm>
            <a:off x="1193581" y="687572"/>
            <a:ext cx="5948364" cy="1020912"/>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3600"/>
              <a:buFont typeface="Calibri"/>
              <a:buNone/>
              <a:defRPr b="1" sz="3600">
                <a:solidFill>
                  <a:schemeClr val="dk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2" name="Google Shape;42;p24"/>
          <p:cNvSpPr txBox="1"/>
          <p:nvPr>
            <p:ph idx="1" type="body"/>
          </p:nvPr>
        </p:nvSpPr>
        <p:spPr>
          <a:xfrm>
            <a:off x="1193801" y="2723950"/>
            <a:ext cx="4674668" cy="2849078"/>
          </a:xfrm>
          <a:prstGeom prst="rect">
            <a:avLst/>
          </a:prstGeom>
          <a:noFill/>
          <a:ln>
            <a:noFill/>
          </a:ln>
        </p:spPr>
        <p:txBody>
          <a:bodyPr anchorCtr="0" anchor="t" bIns="45700" lIns="91425" spcFirstLastPara="1" rIns="91425" wrap="square" tIns="45700">
            <a:normAutofit/>
          </a:bodyPr>
          <a:lstStyle>
            <a:lvl1pPr indent="-406400" lvl="0" marL="457200" algn="l">
              <a:lnSpc>
                <a:spcPct val="90000"/>
              </a:lnSpc>
              <a:spcBef>
                <a:spcPts val="1000"/>
              </a:spcBef>
              <a:spcAft>
                <a:spcPts val="0"/>
              </a:spcAft>
              <a:buClr>
                <a:schemeClr val="dk1"/>
              </a:buClr>
              <a:buSzPts val="2800"/>
              <a:buChar char="•"/>
              <a:defRPr>
                <a:solidFill>
                  <a:schemeClr val="dk1"/>
                </a:solidFill>
              </a:defRPr>
            </a:lvl1pPr>
            <a:lvl2pPr indent="-381000" lvl="1" marL="914400" algn="l">
              <a:lnSpc>
                <a:spcPct val="90000"/>
              </a:lnSpc>
              <a:spcBef>
                <a:spcPts val="500"/>
              </a:spcBef>
              <a:spcAft>
                <a:spcPts val="0"/>
              </a:spcAft>
              <a:buClr>
                <a:schemeClr val="dk1"/>
              </a:buClr>
              <a:buSzPts val="2400"/>
              <a:buChar char="•"/>
              <a:defRPr>
                <a:solidFill>
                  <a:schemeClr val="dk1"/>
                </a:solidFill>
              </a:defRPr>
            </a:lvl2pPr>
            <a:lvl3pPr indent="-355600" lvl="2" marL="1371600" algn="l">
              <a:lnSpc>
                <a:spcPct val="90000"/>
              </a:lnSpc>
              <a:spcBef>
                <a:spcPts val="500"/>
              </a:spcBef>
              <a:spcAft>
                <a:spcPts val="0"/>
              </a:spcAft>
              <a:buClr>
                <a:schemeClr val="dk1"/>
              </a:buClr>
              <a:buSzPts val="2000"/>
              <a:buChar char="•"/>
              <a:defRPr>
                <a:solidFill>
                  <a:schemeClr val="dk1"/>
                </a:solidFill>
              </a:defRPr>
            </a:lvl3pPr>
            <a:lvl4pPr indent="-342900" lvl="3" marL="1828800" algn="l">
              <a:lnSpc>
                <a:spcPct val="90000"/>
              </a:lnSpc>
              <a:spcBef>
                <a:spcPts val="500"/>
              </a:spcBef>
              <a:spcAft>
                <a:spcPts val="0"/>
              </a:spcAft>
              <a:buClr>
                <a:schemeClr val="dk1"/>
              </a:buClr>
              <a:buSzPts val="1800"/>
              <a:buChar char="•"/>
              <a:defRPr>
                <a:solidFill>
                  <a:schemeClr val="dk1"/>
                </a:solidFill>
              </a:defRPr>
            </a:lvl4pPr>
            <a:lvl5pPr indent="-342900" lvl="4" marL="2286000" algn="l">
              <a:lnSpc>
                <a:spcPct val="90000"/>
              </a:lnSpc>
              <a:spcBef>
                <a:spcPts val="500"/>
              </a:spcBef>
              <a:spcAft>
                <a:spcPts val="0"/>
              </a:spcAft>
              <a:buClr>
                <a:schemeClr val="dk1"/>
              </a:buClr>
              <a:buSzPts val="1800"/>
              <a:buChar char="•"/>
              <a:defRPr>
                <a:solidFill>
                  <a:schemeClr val="dk1"/>
                </a:solidFill>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43" name="Google Shape;43;p24"/>
          <p:cNvSpPr txBox="1"/>
          <p:nvPr>
            <p:ph idx="2" type="body"/>
          </p:nvPr>
        </p:nvSpPr>
        <p:spPr>
          <a:xfrm>
            <a:off x="6323533" y="2723950"/>
            <a:ext cx="4674668" cy="2849078"/>
          </a:xfrm>
          <a:prstGeom prst="rect">
            <a:avLst/>
          </a:prstGeom>
          <a:noFill/>
          <a:ln>
            <a:noFill/>
          </a:ln>
        </p:spPr>
        <p:txBody>
          <a:bodyPr anchorCtr="0" anchor="t" bIns="45700" lIns="91425" spcFirstLastPara="1" rIns="91425" wrap="square" tIns="45700">
            <a:normAutofit/>
          </a:bodyPr>
          <a:lstStyle>
            <a:lvl1pPr indent="-406400" lvl="0" marL="457200" algn="l">
              <a:lnSpc>
                <a:spcPct val="90000"/>
              </a:lnSpc>
              <a:spcBef>
                <a:spcPts val="1000"/>
              </a:spcBef>
              <a:spcAft>
                <a:spcPts val="0"/>
              </a:spcAft>
              <a:buClr>
                <a:schemeClr val="dk1"/>
              </a:buClr>
              <a:buSzPts val="2800"/>
              <a:buChar char="•"/>
              <a:defRPr>
                <a:solidFill>
                  <a:schemeClr val="dk1"/>
                </a:solidFill>
              </a:defRPr>
            </a:lvl1pPr>
            <a:lvl2pPr indent="-381000" lvl="1" marL="914400" algn="l">
              <a:lnSpc>
                <a:spcPct val="90000"/>
              </a:lnSpc>
              <a:spcBef>
                <a:spcPts val="500"/>
              </a:spcBef>
              <a:spcAft>
                <a:spcPts val="0"/>
              </a:spcAft>
              <a:buClr>
                <a:schemeClr val="dk1"/>
              </a:buClr>
              <a:buSzPts val="2400"/>
              <a:buChar char="•"/>
              <a:defRPr>
                <a:solidFill>
                  <a:schemeClr val="dk1"/>
                </a:solidFill>
              </a:defRPr>
            </a:lvl2pPr>
            <a:lvl3pPr indent="-355600" lvl="2" marL="1371600" algn="l">
              <a:lnSpc>
                <a:spcPct val="90000"/>
              </a:lnSpc>
              <a:spcBef>
                <a:spcPts val="500"/>
              </a:spcBef>
              <a:spcAft>
                <a:spcPts val="0"/>
              </a:spcAft>
              <a:buClr>
                <a:schemeClr val="dk1"/>
              </a:buClr>
              <a:buSzPts val="2000"/>
              <a:buChar char="•"/>
              <a:defRPr>
                <a:solidFill>
                  <a:schemeClr val="dk1"/>
                </a:solidFill>
              </a:defRPr>
            </a:lvl3pPr>
            <a:lvl4pPr indent="-342900" lvl="3" marL="1828800" algn="l">
              <a:lnSpc>
                <a:spcPct val="90000"/>
              </a:lnSpc>
              <a:spcBef>
                <a:spcPts val="500"/>
              </a:spcBef>
              <a:spcAft>
                <a:spcPts val="0"/>
              </a:spcAft>
              <a:buClr>
                <a:schemeClr val="dk1"/>
              </a:buClr>
              <a:buSzPts val="1800"/>
              <a:buChar char="•"/>
              <a:defRPr>
                <a:solidFill>
                  <a:schemeClr val="dk1"/>
                </a:solidFill>
              </a:defRPr>
            </a:lvl4pPr>
            <a:lvl5pPr indent="-342900" lvl="4" marL="2286000" algn="l">
              <a:lnSpc>
                <a:spcPct val="90000"/>
              </a:lnSpc>
              <a:spcBef>
                <a:spcPts val="500"/>
              </a:spcBef>
              <a:spcAft>
                <a:spcPts val="0"/>
              </a:spcAft>
              <a:buClr>
                <a:schemeClr val="dk1"/>
              </a:buClr>
              <a:buSzPts val="1800"/>
              <a:buChar char="•"/>
              <a:defRPr>
                <a:solidFill>
                  <a:schemeClr val="dk1"/>
                </a:solidFill>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White background 2">
  <p:cSld name="White background 2">
    <p:bg>
      <p:bgPr>
        <a:blipFill>
          <a:blip r:embed="rId2">
            <a:alphaModFix/>
          </a:blip>
          <a:stretch>
            <a:fillRect/>
          </a:stretch>
        </a:blipFill>
      </p:bgPr>
    </p:bg>
    <p:spTree>
      <p:nvGrpSpPr>
        <p:cNvPr id="44" name="Shape 44"/>
        <p:cNvGrpSpPr/>
        <p:nvPr/>
      </p:nvGrpSpPr>
      <p:grpSpPr>
        <a:xfrm>
          <a:off x="0" y="0"/>
          <a:ext cx="0" cy="0"/>
          <a:chOff x="0" y="0"/>
          <a:chExt cx="0" cy="0"/>
        </a:xfrm>
      </p:grpSpPr>
      <p:sp>
        <p:nvSpPr>
          <p:cNvPr id="45" name="Google Shape;45;p25"/>
          <p:cNvSpPr txBox="1"/>
          <p:nvPr>
            <p:ph type="title"/>
          </p:nvPr>
        </p:nvSpPr>
        <p:spPr>
          <a:xfrm>
            <a:off x="1193581" y="687572"/>
            <a:ext cx="5948364" cy="1020912"/>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3600"/>
              <a:buFont typeface="Calibri"/>
              <a:buNone/>
              <a:defRPr b="1" sz="3600">
                <a:solidFill>
                  <a:schemeClr val="dk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6" name="Google Shape;46;p25"/>
          <p:cNvSpPr txBox="1"/>
          <p:nvPr>
            <p:ph idx="1" type="body"/>
          </p:nvPr>
        </p:nvSpPr>
        <p:spPr>
          <a:xfrm>
            <a:off x="1193801" y="2723950"/>
            <a:ext cx="4674668" cy="3355574"/>
          </a:xfrm>
          <a:prstGeom prst="rect">
            <a:avLst/>
          </a:prstGeom>
          <a:noFill/>
          <a:ln>
            <a:noFill/>
          </a:ln>
        </p:spPr>
        <p:txBody>
          <a:bodyPr anchorCtr="0" anchor="t" bIns="45700" lIns="91425" spcFirstLastPara="1" rIns="91425" wrap="square" tIns="45700">
            <a:normAutofit/>
          </a:bodyPr>
          <a:lstStyle>
            <a:lvl1pPr indent="-406400" lvl="0" marL="457200" algn="l">
              <a:lnSpc>
                <a:spcPct val="90000"/>
              </a:lnSpc>
              <a:spcBef>
                <a:spcPts val="1000"/>
              </a:spcBef>
              <a:spcAft>
                <a:spcPts val="0"/>
              </a:spcAft>
              <a:buClr>
                <a:schemeClr val="dk1"/>
              </a:buClr>
              <a:buSzPts val="2800"/>
              <a:buChar char="•"/>
              <a:defRPr>
                <a:solidFill>
                  <a:schemeClr val="dk1"/>
                </a:solidFill>
              </a:defRPr>
            </a:lvl1pPr>
            <a:lvl2pPr indent="-381000" lvl="1" marL="914400" algn="l">
              <a:lnSpc>
                <a:spcPct val="90000"/>
              </a:lnSpc>
              <a:spcBef>
                <a:spcPts val="500"/>
              </a:spcBef>
              <a:spcAft>
                <a:spcPts val="0"/>
              </a:spcAft>
              <a:buClr>
                <a:schemeClr val="dk1"/>
              </a:buClr>
              <a:buSzPts val="2400"/>
              <a:buChar char="•"/>
              <a:defRPr>
                <a:solidFill>
                  <a:schemeClr val="dk1"/>
                </a:solidFill>
              </a:defRPr>
            </a:lvl2pPr>
            <a:lvl3pPr indent="-355600" lvl="2" marL="1371600" algn="l">
              <a:lnSpc>
                <a:spcPct val="90000"/>
              </a:lnSpc>
              <a:spcBef>
                <a:spcPts val="500"/>
              </a:spcBef>
              <a:spcAft>
                <a:spcPts val="0"/>
              </a:spcAft>
              <a:buClr>
                <a:schemeClr val="dk1"/>
              </a:buClr>
              <a:buSzPts val="2000"/>
              <a:buChar char="•"/>
              <a:defRPr>
                <a:solidFill>
                  <a:schemeClr val="dk1"/>
                </a:solidFill>
              </a:defRPr>
            </a:lvl3pPr>
            <a:lvl4pPr indent="-342900" lvl="3" marL="1828800" algn="l">
              <a:lnSpc>
                <a:spcPct val="90000"/>
              </a:lnSpc>
              <a:spcBef>
                <a:spcPts val="500"/>
              </a:spcBef>
              <a:spcAft>
                <a:spcPts val="0"/>
              </a:spcAft>
              <a:buClr>
                <a:schemeClr val="dk1"/>
              </a:buClr>
              <a:buSzPts val="1800"/>
              <a:buChar char="•"/>
              <a:defRPr>
                <a:solidFill>
                  <a:schemeClr val="dk1"/>
                </a:solidFill>
              </a:defRPr>
            </a:lvl4pPr>
            <a:lvl5pPr indent="-342900" lvl="4" marL="2286000" algn="l">
              <a:lnSpc>
                <a:spcPct val="90000"/>
              </a:lnSpc>
              <a:spcBef>
                <a:spcPts val="500"/>
              </a:spcBef>
              <a:spcAft>
                <a:spcPts val="0"/>
              </a:spcAft>
              <a:buClr>
                <a:schemeClr val="dk1"/>
              </a:buClr>
              <a:buSzPts val="1800"/>
              <a:buChar char="•"/>
              <a:defRPr>
                <a:solidFill>
                  <a:schemeClr val="dk1"/>
                </a:solidFill>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47" name="Google Shape;47;p25"/>
          <p:cNvSpPr txBox="1"/>
          <p:nvPr>
            <p:ph idx="2" type="body"/>
          </p:nvPr>
        </p:nvSpPr>
        <p:spPr>
          <a:xfrm>
            <a:off x="6323533" y="2723950"/>
            <a:ext cx="4674668" cy="3355574"/>
          </a:xfrm>
          <a:prstGeom prst="rect">
            <a:avLst/>
          </a:prstGeom>
          <a:noFill/>
          <a:ln>
            <a:noFill/>
          </a:ln>
        </p:spPr>
        <p:txBody>
          <a:bodyPr anchorCtr="0" anchor="t" bIns="45700" lIns="91425" spcFirstLastPara="1" rIns="91425" wrap="square" tIns="45700">
            <a:normAutofit/>
          </a:bodyPr>
          <a:lstStyle>
            <a:lvl1pPr indent="-406400" lvl="0" marL="457200" algn="l">
              <a:lnSpc>
                <a:spcPct val="90000"/>
              </a:lnSpc>
              <a:spcBef>
                <a:spcPts val="1000"/>
              </a:spcBef>
              <a:spcAft>
                <a:spcPts val="0"/>
              </a:spcAft>
              <a:buClr>
                <a:schemeClr val="dk1"/>
              </a:buClr>
              <a:buSzPts val="2800"/>
              <a:buChar char="•"/>
              <a:defRPr>
                <a:solidFill>
                  <a:schemeClr val="dk1"/>
                </a:solidFill>
              </a:defRPr>
            </a:lvl1pPr>
            <a:lvl2pPr indent="-381000" lvl="1" marL="914400" algn="l">
              <a:lnSpc>
                <a:spcPct val="90000"/>
              </a:lnSpc>
              <a:spcBef>
                <a:spcPts val="500"/>
              </a:spcBef>
              <a:spcAft>
                <a:spcPts val="0"/>
              </a:spcAft>
              <a:buClr>
                <a:schemeClr val="dk1"/>
              </a:buClr>
              <a:buSzPts val="2400"/>
              <a:buChar char="•"/>
              <a:defRPr>
                <a:solidFill>
                  <a:schemeClr val="dk1"/>
                </a:solidFill>
              </a:defRPr>
            </a:lvl2pPr>
            <a:lvl3pPr indent="-355600" lvl="2" marL="1371600" algn="l">
              <a:lnSpc>
                <a:spcPct val="90000"/>
              </a:lnSpc>
              <a:spcBef>
                <a:spcPts val="500"/>
              </a:spcBef>
              <a:spcAft>
                <a:spcPts val="0"/>
              </a:spcAft>
              <a:buClr>
                <a:schemeClr val="dk1"/>
              </a:buClr>
              <a:buSzPts val="2000"/>
              <a:buChar char="•"/>
              <a:defRPr>
                <a:solidFill>
                  <a:schemeClr val="dk1"/>
                </a:solidFill>
              </a:defRPr>
            </a:lvl3pPr>
            <a:lvl4pPr indent="-342900" lvl="3" marL="1828800" algn="l">
              <a:lnSpc>
                <a:spcPct val="90000"/>
              </a:lnSpc>
              <a:spcBef>
                <a:spcPts val="500"/>
              </a:spcBef>
              <a:spcAft>
                <a:spcPts val="0"/>
              </a:spcAft>
              <a:buClr>
                <a:schemeClr val="dk1"/>
              </a:buClr>
              <a:buSzPts val="1800"/>
              <a:buChar char="•"/>
              <a:defRPr>
                <a:solidFill>
                  <a:schemeClr val="dk1"/>
                </a:solidFill>
              </a:defRPr>
            </a:lvl4pPr>
            <a:lvl5pPr indent="-342900" lvl="4" marL="2286000" algn="l">
              <a:lnSpc>
                <a:spcPct val="90000"/>
              </a:lnSpc>
              <a:spcBef>
                <a:spcPts val="500"/>
              </a:spcBef>
              <a:spcAft>
                <a:spcPts val="0"/>
              </a:spcAft>
              <a:buClr>
                <a:schemeClr val="dk1"/>
              </a:buClr>
              <a:buSzPts val="1800"/>
              <a:buChar char="•"/>
              <a:defRPr>
                <a:solidFill>
                  <a:schemeClr val="dk1"/>
                </a:solidFill>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0" Type="http://schemas.openxmlformats.org/officeDocument/2006/relationships/theme" Target="../theme/theme1.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9" name="Shape 9"/>
        <p:cNvGrpSpPr/>
        <p:nvPr/>
      </p:nvGrpSpPr>
      <p:grpSpPr>
        <a:xfrm>
          <a:off x="0" y="0"/>
          <a:ext cx="0" cy="0"/>
          <a:chOff x="0" y="0"/>
          <a:chExt cx="0" cy="0"/>
        </a:xfrm>
      </p:grpSpPr>
      <p:sp>
        <p:nvSpPr>
          <p:cNvPr id="10" name="Google Shape;10;p16"/>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marR="0" rtl="0" algn="l">
              <a:lnSpc>
                <a:spcPct val="90000"/>
              </a:lnSpc>
              <a:spcBef>
                <a:spcPts val="0"/>
              </a:spcBef>
              <a:spcAft>
                <a:spcPts val="0"/>
              </a:spcAft>
              <a:buClr>
                <a:schemeClr val="dk1"/>
              </a:buClr>
              <a:buSzPts val="4400"/>
              <a:buFont typeface="Calibri"/>
              <a:buNone/>
              <a:defRPr b="0" i="0" sz="44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11" name="Google Shape;11;p16"/>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lvl1pPr indent="-406400" lvl="0" marL="45720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2" name="Google Shape;12;p16"/>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200" u="none" cap="none" strike="noStrike">
                <a:solidFill>
                  <a:srgbClr val="888888"/>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13" name="Google Shape;13;p16"/>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marR="0" rtl="0" algn="ctr">
              <a:lnSpc>
                <a:spcPct val="100000"/>
              </a:lnSpc>
              <a:spcBef>
                <a:spcPts val="0"/>
              </a:spcBef>
              <a:spcAft>
                <a:spcPts val="0"/>
              </a:spcAft>
              <a:buClr>
                <a:srgbClr val="000000"/>
              </a:buClr>
              <a:buSzPts val="1400"/>
              <a:buFont typeface="Arial"/>
              <a:buNone/>
              <a:defRPr b="0" i="0" sz="1200" u="none" cap="none" strike="noStrike">
                <a:solidFill>
                  <a:srgbClr val="888888"/>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14" name="Google Shape;14;p16"/>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GB"/>
              <a:t>‹#›</a:t>
            </a:fld>
            <a:endParaRPr/>
          </a:p>
        </p:txBody>
      </p:sp>
    </p:spTree>
  </p:cSld>
  <p:clrMap accent1="accent1" accent2="accent2" accent3="accent3" accent4="accent4" accent5="accent5" accent6="accent6" bg1="lt1" bg2="dk2" tx1="dk1" tx2="lt2" folHlink="folHlink" hlink="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6.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1.xml"/><Relationship Id="rId3" Type="http://schemas.openxmlformats.org/officeDocument/2006/relationships/image" Target="../media/image15.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 Id="rId3" Type="http://schemas.openxmlformats.org/officeDocument/2006/relationships/image" Target="../media/image17.png"/><Relationship Id="rId4" Type="http://schemas.openxmlformats.org/officeDocument/2006/relationships/image" Target="../media/image19.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3.xml"/><Relationship Id="rId3" Type="http://schemas.openxmlformats.org/officeDocument/2006/relationships/image" Target="../media/image21.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 Id="rId3" Type="http://schemas.openxmlformats.org/officeDocument/2006/relationships/image" Target="../media/image12.png"/><Relationship Id="rId4" Type="http://schemas.openxmlformats.org/officeDocument/2006/relationships/image" Target="../media/image22.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 Id="rId3" Type="http://schemas.openxmlformats.org/officeDocument/2006/relationships/image" Target="../media/image12.png"/><Relationship Id="rId4" Type="http://schemas.openxmlformats.org/officeDocument/2006/relationships/image" Target="../media/image11.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xml"/><Relationship Id="rId3" Type="http://schemas.openxmlformats.org/officeDocument/2006/relationships/image" Target="../media/image13.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7.xml"/><Relationship Id="rId3" Type="http://schemas.openxmlformats.org/officeDocument/2006/relationships/image" Target="../media/image14.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xml"/><Relationship Id="rId3" Type="http://schemas.openxmlformats.org/officeDocument/2006/relationships/image" Target="../media/image16.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 Id="rId3" Type="http://schemas.openxmlformats.org/officeDocument/2006/relationships/image" Target="../media/image16.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2" name="Shape 52"/>
        <p:cNvGrpSpPr/>
        <p:nvPr/>
      </p:nvGrpSpPr>
      <p:grpSpPr>
        <a:xfrm>
          <a:off x="0" y="0"/>
          <a:ext cx="0" cy="0"/>
          <a:chOff x="0" y="0"/>
          <a:chExt cx="0" cy="0"/>
        </a:xfrm>
      </p:grpSpPr>
      <p:sp>
        <p:nvSpPr>
          <p:cNvPr id="53" name="Google Shape;53;g243e1ae35b9_0_45"/>
          <p:cNvSpPr txBox="1"/>
          <p:nvPr>
            <p:ph type="ctrTitle"/>
          </p:nvPr>
        </p:nvSpPr>
        <p:spPr>
          <a:xfrm>
            <a:off x="1466491" y="3694555"/>
            <a:ext cx="10441800" cy="1279200"/>
          </a:xfrm>
          <a:prstGeom prst="rect">
            <a:avLst/>
          </a:prstGeom>
          <a:noFill/>
          <a:ln>
            <a:noFill/>
          </a:ln>
        </p:spPr>
        <p:txBody>
          <a:bodyPr anchorCtr="0" anchor="b" bIns="45700" lIns="91425" spcFirstLastPara="1" rIns="91425" wrap="square" tIns="45700">
            <a:normAutofit fontScale="90000"/>
          </a:bodyPr>
          <a:lstStyle/>
          <a:p>
            <a:pPr indent="0" lvl="0" marL="0" rtl="0" algn="l">
              <a:lnSpc>
                <a:spcPct val="90000"/>
              </a:lnSpc>
              <a:spcBef>
                <a:spcPts val="0"/>
              </a:spcBef>
              <a:spcAft>
                <a:spcPts val="0"/>
              </a:spcAft>
              <a:buClr>
                <a:schemeClr val="lt1"/>
              </a:buClr>
              <a:buSzPct val="100000"/>
              <a:buFont typeface="Calibri"/>
              <a:buNone/>
            </a:pPr>
            <a:r>
              <a:rPr lang="en-GB"/>
              <a:t>Parent/Carer Introduction to Phonics and Early Reading</a:t>
            </a:r>
            <a:endParaRPr/>
          </a:p>
        </p:txBody>
      </p:sp>
      <p:sp>
        <p:nvSpPr>
          <p:cNvPr id="54" name="Google Shape;54;g243e1ae35b9_0_45"/>
          <p:cNvSpPr txBox="1"/>
          <p:nvPr>
            <p:ph idx="1" type="subTitle"/>
          </p:nvPr>
        </p:nvSpPr>
        <p:spPr>
          <a:xfrm>
            <a:off x="1576552" y="5131518"/>
            <a:ext cx="9144000" cy="784800"/>
          </a:xfrm>
          <a:prstGeom prst="rect">
            <a:avLst/>
          </a:prstGeom>
          <a:noFill/>
          <a:ln>
            <a:noFill/>
          </a:ln>
        </p:spPr>
        <p:txBody>
          <a:bodyPr anchorCtr="0" anchor="t" bIns="45700" lIns="91425" spcFirstLastPara="1" rIns="91425" wrap="square" tIns="45700">
            <a:normAutofit fontScale="32500" lnSpcReduction="20000"/>
          </a:bodyPr>
          <a:lstStyle/>
          <a:p>
            <a:pPr indent="0" lvl="0" marL="0" rtl="0" algn="l">
              <a:lnSpc>
                <a:spcPct val="90000"/>
              </a:lnSpc>
              <a:spcBef>
                <a:spcPts val="0"/>
              </a:spcBef>
              <a:spcAft>
                <a:spcPts val="0"/>
              </a:spcAft>
              <a:buClr>
                <a:schemeClr val="lt1"/>
              </a:buClr>
              <a:buSzPct val="100000"/>
              <a:buNone/>
            </a:pPr>
            <a:r>
              <a:rPr lang="en-GB" sz="12800"/>
              <a:t>2023-24</a:t>
            </a:r>
            <a:endParaRPr sz="12800"/>
          </a:p>
          <a:p>
            <a:pPr indent="0" lvl="0" marL="0" rtl="0" algn="l">
              <a:lnSpc>
                <a:spcPct val="90000"/>
              </a:lnSpc>
              <a:spcBef>
                <a:spcPts val="1000"/>
              </a:spcBef>
              <a:spcAft>
                <a:spcPts val="0"/>
              </a:spcAft>
              <a:buClr>
                <a:schemeClr val="lt1"/>
              </a:buClr>
              <a:buSzPct val="100000"/>
              <a:buNone/>
            </a:pPr>
            <a:r>
              <a:t/>
            </a:r>
            <a:endParaRPr/>
          </a:p>
        </p:txBody>
      </p:sp>
      <p:pic>
        <p:nvPicPr>
          <p:cNvPr id="55" name="Google Shape;55;g243e1ae35b9_0_45"/>
          <p:cNvPicPr preferRelativeResize="0"/>
          <p:nvPr/>
        </p:nvPicPr>
        <p:blipFill rotWithShape="1">
          <a:blip r:embed="rId3">
            <a:alphaModFix/>
          </a:blip>
          <a:srcRect b="0" l="0" r="0" t="0"/>
          <a:stretch/>
        </p:blipFill>
        <p:spPr>
          <a:xfrm>
            <a:off x="259100" y="1187347"/>
            <a:ext cx="5615800" cy="1055175"/>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6" name="Shape 126"/>
        <p:cNvGrpSpPr/>
        <p:nvPr/>
      </p:nvGrpSpPr>
      <p:grpSpPr>
        <a:xfrm>
          <a:off x="0" y="0"/>
          <a:ext cx="0" cy="0"/>
          <a:chOff x="0" y="0"/>
          <a:chExt cx="0" cy="0"/>
        </a:xfrm>
      </p:grpSpPr>
      <p:sp>
        <p:nvSpPr>
          <p:cNvPr id="127" name="Google Shape;127;p11"/>
          <p:cNvSpPr txBox="1"/>
          <p:nvPr>
            <p:ph type="title"/>
          </p:nvPr>
        </p:nvSpPr>
        <p:spPr>
          <a:xfrm>
            <a:off x="139603" y="511488"/>
            <a:ext cx="6578319" cy="1020912"/>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4400"/>
              <a:buFont typeface="Calibri"/>
              <a:buNone/>
            </a:pPr>
            <a:r>
              <a:rPr lang="en-GB" sz="4400"/>
              <a:t>Reading at home  </a:t>
            </a:r>
            <a:endParaRPr/>
          </a:p>
        </p:txBody>
      </p:sp>
      <p:sp>
        <p:nvSpPr>
          <p:cNvPr id="128" name="Google Shape;128;p11"/>
          <p:cNvSpPr txBox="1"/>
          <p:nvPr>
            <p:ph idx="1" type="body"/>
          </p:nvPr>
        </p:nvSpPr>
        <p:spPr>
          <a:xfrm>
            <a:off x="383908" y="1249448"/>
            <a:ext cx="6980153" cy="5608552"/>
          </a:xfrm>
          <a:prstGeom prst="rect">
            <a:avLst/>
          </a:prstGeom>
          <a:noFill/>
          <a:ln>
            <a:noFill/>
          </a:ln>
        </p:spPr>
        <p:txBody>
          <a:bodyPr anchorCtr="0" anchor="t" bIns="45700" lIns="91425" spcFirstLastPara="1" rIns="91425" wrap="square" tIns="45700">
            <a:normAutofit/>
          </a:bodyPr>
          <a:lstStyle/>
          <a:p>
            <a:pPr indent="0" lvl="0" marL="0" rtl="0" algn="l">
              <a:lnSpc>
                <a:spcPct val="90000"/>
              </a:lnSpc>
              <a:spcBef>
                <a:spcPts val="0"/>
              </a:spcBef>
              <a:spcAft>
                <a:spcPts val="0"/>
              </a:spcAft>
              <a:buClr>
                <a:schemeClr val="dk1"/>
              </a:buClr>
              <a:buSzPts val="2800"/>
              <a:buNone/>
            </a:pPr>
            <a:r>
              <a:t/>
            </a:r>
            <a:endParaRPr/>
          </a:p>
          <a:p>
            <a:pPr indent="0" lvl="0" marL="0" rtl="0" algn="l">
              <a:lnSpc>
                <a:spcPct val="90000"/>
              </a:lnSpc>
              <a:spcBef>
                <a:spcPts val="1000"/>
              </a:spcBef>
              <a:spcAft>
                <a:spcPts val="0"/>
              </a:spcAft>
              <a:buClr>
                <a:schemeClr val="dk1"/>
              </a:buClr>
              <a:buSzPts val="2800"/>
              <a:buNone/>
            </a:pPr>
            <a:r>
              <a:t/>
            </a:r>
            <a:endParaRPr/>
          </a:p>
        </p:txBody>
      </p:sp>
      <p:sp>
        <p:nvSpPr>
          <p:cNvPr id="129" name="Google Shape;129;p11"/>
          <p:cNvSpPr txBox="1"/>
          <p:nvPr/>
        </p:nvSpPr>
        <p:spPr>
          <a:xfrm>
            <a:off x="374674" y="1550292"/>
            <a:ext cx="6845933" cy="5006864"/>
          </a:xfrm>
          <a:prstGeom prst="rect">
            <a:avLst/>
          </a:prstGeom>
          <a:noFill/>
          <a:ln>
            <a:noFill/>
          </a:ln>
        </p:spPr>
        <p:txBody>
          <a:bodyPr anchorCtr="0" anchor="t" bIns="45700" lIns="91425" spcFirstLastPara="1" rIns="91425" wrap="square" tIns="45700">
            <a:normAutofit/>
          </a:bodyPr>
          <a:lstStyle/>
          <a:p>
            <a:pPr indent="-50800" lvl="0" marL="228600" marR="0" rtl="0" algn="l">
              <a:lnSpc>
                <a:spcPct val="90000"/>
              </a:lnSpc>
              <a:spcBef>
                <a:spcPts val="0"/>
              </a:spcBef>
              <a:spcAft>
                <a:spcPts val="0"/>
              </a:spcAft>
              <a:buClr>
                <a:schemeClr val="dk1"/>
              </a:buClr>
              <a:buSzPts val="2800"/>
              <a:buFont typeface="Arial"/>
              <a:buNone/>
            </a:pPr>
            <a:r>
              <a:t/>
            </a:r>
            <a:endParaRPr b="0" i="0" sz="2800" u="none" cap="none" strike="noStrike">
              <a:solidFill>
                <a:schemeClr val="dk1"/>
              </a:solidFill>
              <a:latin typeface="Calibri"/>
              <a:ea typeface="Calibri"/>
              <a:cs typeface="Calibri"/>
              <a:sym typeface="Calibri"/>
            </a:endParaRPr>
          </a:p>
        </p:txBody>
      </p:sp>
      <p:sp>
        <p:nvSpPr>
          <p:cNvPr id="130" name="Google Shape;130;p11"/>
          <p:cNvSpPr txBox="1"/>
          <p:nvPr/>
        </p:nvSpPr>
        <p:spPr>
          <a:xfrm>
            <a:off x="262760" y="1702676"/>
            <a:ext cx="6957900" cy="5110200"/>
          </a:xfrm>
          <a:prstGeom prst="rect">
            <a:avLst/>
          </a:prstGeom>
          <a:noFill/>
          <a:ln>
            <a:noFill/>
          </a:ln>
        </p:spPr>
        <p:txBody>
          <a:bodyPr anchorCtr="0" anchor="t" bIns="45700" lIns="91425" spcFirstLastPara="1" rIns="91425" wrap="square" tIns="45700">
            <a:spAutoFit/>
          </a:bodyPr>
          <a:lstStyle/>
          <a:p>
            <a:pPr indent="-457200" lvl="0" marL="457200" marR="0" rtl="0" algn="l">
              <a:lnSpc>
                <a:spcPct val="100000"/>
              </a:lnSpc>
              <a:spcBef>
                <a:spcPts val="0"/>
              </a:spcBef>
              <a:spcAft>
                <a:spcPts val="0"/>
              </a:spcAft>
              <a:buClr>
                <a:schemeClr val="dk1"/>
              </a:buClr>
              <a:buSzPts val="2800"/>
              <a:buFont typeface="Arial"/>
              <a:buChar char="•"/>
            </a:pPr>
            <a:r>
              <a:rPr b="0" i="0" lang="en-GB" sz="2800" u="none" cap="none" strike="noStrike">
                <a:solidFill>
                  <a:schemeClr val="dk1"/>
                </a:solidFill>
                <a:latin typeface="Calibri"/>
                <a:ea typeface="Calibri"/>
                <a:cs typeface="Calibri"/>
                <a:sym typeface="Calibri"/>
              </a:rPr>
              <a:t>Continue to read </a:t>
            </a:r>
            <a:r>
              <a:rPr b="1" i="0" lang="en-GB" sz="2800" u="none" cap="none" strike="noStrike">
                <a:solidFill>
                  <a:schemeClr val="dk1"/>
                </a:solidFill>
                <a:latin typeface="Calibri"/>
                <a:ea typeface="Calibri"/>
                <a:cs typeface="Calibri"/>
                <a:sym typeface="Calibri"/>
              </a:rPr>
              <a:t>to</a:t>
            </a:r>
            <a:r>
              <a:rPr b="0" i="0" lang="en-GB" sz="2800" u="none" cap="none" strike="noStrike">
                <a:solidFill>
                  <a:schemeClr val="dk1"/>
                </a:solidFill>
                <a:latin typeface="Calibri"/>
                <a:ea typeface="Calibri"/>
                <a:cs typeface="Calibri"/>
                <a:sym typeface="Calibri"/>
              </a:rPr>
              <a:t> your child: reading for pleasure book or library book.</a:t>
            </a:r>
            <a:endParaRPr b="0" i="0" sz="1400" u="none" cap="none" strike="noStrike">
              <a:solidFill>
                <a:srgbClr val="000000"/>
              </a:solidFill>
              <a:latin typeface="Arial"/>
              <a:ea typeface="Arial"/>
              <a:cs typeface="Arial"/>
              <a:sym typeface="Arial"/>
            </a:endParaRPr>
          </a:p>
          <a:p>
            <a:pPr indent="-457200" lvl="0" marL="457200" marR="0" rtl="0" algn="l">
              <a:lnSpc>
                <a:spcPct val="100000"/>
              </a:lnSpc>
              <a:spcBef>
                <a:spcPts val="0"/>
              </a:spcBef>
              <a:spcAft>
                <a:spcPts val="0"/>
              </a:spcAft>
              <a:buClr>
                <a:schemeClr val="dk1"/>
              </a:buClr>
              <a:buSzPts val="2800"/>
              <a:buFont typeface="Arial"/>
              <a:buChar char="•"/>
            </a:pPr>
            <a:r>
              <a:rPr b="0" i="0" lang="en-GB" sz="2800" u="none" cap="none" strike="noStrike">
                <a:solidFill>
                  <a:schemeClr val="dk1"/>
                </a:solidFill>
                <a:latin typeface="Calibri"/>
                <a:ea typeface="Calibri"/>
                <a:cs typeface="Calibri"/>
                <a:sym typeface="Calibri"/>
              </a:rPr>
              <a:t>Model how to read a book – left to right, turning pages </a:t>
            </a:r>
            <a:endParaRPr b="0" i="0" sz="1400" u="none" cap="none" strike="noStrike">
              <a:solidFill>
                <a:srgbClr val="000000"/>
              </a:solidFill>
              <a:latin typeface="Arial"/>
              <a:ea typeface="Arial"/>
              <a:cs typeface="Arial"/>
              <a:sym typeface="Arial"/>
            </a:endParaRPr>
          </a:p>
          <a:p>
            <a:pPr indent="-457200" lvl="0" marL="457200" marR="0" rtl="0" algn="l">
              <a:lnSpc>
                <a:spcPct val="100000"/>
              </a:lnSpc>
              <a:spcBef>
                <a:spcPts val="0"/>
              </a:spcBef>
              <a:spcAft>
                <a:spcPts val="0"/>
              </a:spcAft>
              <a:buClr>
                <a:schemeClr val="dk1"/>
              </a:buClr>
              <a:buSzPts val="2800"/>
              <a:buFont typeface="Arial"/>
              <a:buChar char="•"/>
            </a:pPr>
            <a:r>
              <a:rPr b="0" i="0" lang="en-GB" sz="2800" u="none" cap="none" strike="noStrike">
                <a:solidFill>
                  <a:schemeClr val="dk1"/>
                </a:solidFill>
                <a:latin typeface="Calibri"/>
                <a:ea typeface="Calibri"/>
                <a:cs typeface="Calibri"/>
                <a:sym typeface="Calibri"/>
              </a:rPr>
              <a:t>Ask questions about what has happened and characters’ feelings</a:t>
            </a:r>
            <a:endParaRPr b="0" i="0" sz="1400" u="none" cap="none" strike="noStrike">
              <a:solidFill>
                <a:srgbClr val="000000"/>
              </a:solidFill>
              <a:latin typeface="Arial"/>
              <a:ea typeface="Arial"/>
              <a:cs typeface="Arial"/>
              <a:sym typeface="Arial"/>
            </a:endParaRPr>
          </a:p>
          <a:p>
            <a:pPr indent="-457200" lvl="0" marL="457200" marR="0" rtl="0" algn="l">
              <a:lnSpc>
                <a:spcPct val="100000"/>
              </a:lnSpc>
              <a:spcBef>
                <a:spcPts val="0"/>
              </a:spcBef>
              <a:spcAft>
                <a:spcPts val="0"/>
              </a:spcAft>
              <a:buClr>
                <a:schemeClr val="dk1"/>
              </a:buClr>
              <a:buSzPts val="2800"/>
              <a:buFont typeface="Arial"/>
              <a:buChar char="•"/>
            </a:pPr>
            <a:r>
              <a:rPr b="0" i="0" lang="en-GB" sz="2800" u="none" cap="none" strike="noStrike">
                <a:solidFill>
                  <a:schemeClr val="dk1"/>
                </a:solidFill>
                <a:latin typeface="Calibri"/>
                <a:ea typeface="Calibri"/>
                <a:cs typeface="Calibri"/>
                <a:sym typeface="Calibri"/>
              </a:rPr>
              <a:t>Support vocabulary</a:t>
            </a:r>
            <a:endParaRPr b="0" i="0" sz="1400" u="none" cap="none" strike="noStrike">
              <a:solidFill>
                <a:srgbClr val="000000"/>
              </a:solidFill>
              <a:latin typeface="Arial"/>
              <a:ea typeface="Arial"/>
              <a:cs typeface="Arial"/>
              <a:sym typeface="Arial"/>
            </a:endParaRPr>
          </a:p>
          <a:p>
            <a:pPr indent="-457200" lvl="0" marL="457200" marR="0" rtl="0" algn="l">
              <a:lnSpc>
                <a:spcPct val="100000"/>
              </a:lnSpc>
              <a:spcBef>
                <a:spcPts val="0"/>
              </a:spcBef>
              <a:spcAft>
                <a:spcPts val="0"/>
              </a:spcAft>
              <a:buClr>
                <a:schemeClr val="dk1"/>
              </a:buClr>
              <a:buSzPts val="2800"/>
              <a:buFont typeface="Arial"/>
              <a:buChar char="•"/>
            </a:pPr>
            <a:r>
              <a:rPr b="0" i="0" lang="en-GB" sz="2800" u="none" cap="none" strike="noStrike">
                <a:solidFill>
                  <a:schemeClr val="dk1"/>
                </a:solidFill>
                <a:latin typeface="Calibri"/>
                <a:ea typeface="Calibri"/>
                <a:cs typeface="Calibri"/>
                <a:sym typeface="Calibri"/>
              </a:rPr>
              <a:t>Predict what will happen next </a:t>
            </a:r>
            <a:endParaRPr b="0" i="0" sz="1400" u="none" cap="none" strike="noStrike">
              <a:solidFill>
                <a:srgbClr val="000000"/>
              </a:solidFill>
              <a:latin typeface="Arial"/>
              <a:ea typeface="Arial"/>
              <a:cs typeface="Arial"/>
              <a:sym typeface="Arial"/>
            </a:endParaRPr>
          </a:p>
          <a:p>
            <a:pPr indent="-457200" lvl="0" marL="457200" marR="0" rtl="0" algn="l">
              <a:lnSpc>
                <a:spcPct val="100000"/>
              </a:lnSpc>
              <a:spcBef>
                <a:spcPts val="0"/>
              </a:spcBef>
              <a:spcAft>
                <a:spcPts val="0"/>
              </a:spcAft>
              <a:buClr>
                <a:schemeClr val="dk1"/>
              </a:buClr>
              <a:buSzPts val="2800"/>
              <a:buFont typeface="Arial"/>
              <a:buChar char="•"/>
            </a:pPr>
            <a:r>
              <a:rPr b="0" i="0" lang="en-GB" sz="2800" u="none" cap="none" strike="noStrike">
                <a:solidFill>
                  <a:schemeClr val="dk1"/>
                </a:solidFill>
                <a:latin typeface="Calibri"/>
                <a:ea typeface="Calibri"/>
                <a:cs typeface="Calibri"/>
                <a:sym typeface="Calibri"/>
              </a:rPr>
              <a:t>Make connections </a:t>
            </a:r>
            <a:endParaRPr b="0" i="0" sz="1400" u="none" cap="none" strike="noStrike">
              <a:solidFill>
                <a:srgbClr val="000000"/>
              </a:solidFill>
              <a:latin typeface="Arial"/>
              <a:ea typeface="Arial"/>
              <a:cs typeface="Arial"/>
              <a:sym typeface="Arial"/>
            </a:endParaRPr>
          </a:p>
          <a:p>
            <a:pPr indent="-457200" lvl="0" marL="457200" marR="0" rtl="0" algn="l">
              <a:lnSpc>
                <a:spcPct val="100000"/>
              </a:lnSpc>
              <a:spcBef>
                <a:spcPts val="0"/>
              </a:spcBef>
              <a:spcAft>
                <a:spcPts val="0"/>
              </a:spcAft>
              <a:buClr>
                <a:schemeClr val="dk1"/>
              </a:buClr>
              <a:buSzPts val="2800"/>
              <a:buFont typeface="Arial"/>
              <a:buChar char="•"/>
            </a:pPr>
            <a:r>
              <a:rPr b="0" i="0" lang="en-GB" sz="2800" u="none" cap="none" strike="noStrike">
                <a:solidFill>
                  <a:schemeClr val="dk1"/>
                </a:solidFill>
                <a:latin typeface="Calibri"/>
                <a:ea typeface="Calibri"/>
                <a:cs typeface="Calibri"/>
                <a:sym typeface="Calibri"/>
              </a:rPr>
              <a:t>Model your love of reading! </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2800"/>
              <a:buFont typeface="Arial"/>
              <a:buNone/>
            </a:pPr>
            <a:r>
              <a:t/>
            </a:r>
            <a:endParaRPr b="0" i="0" sz="2800" u="none" cap="none" strike="noStrike">
              <a:solidFill>
                <a:schemeClr val="dk1"/>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5" name="Shape 135"/>
        <p:cNvGrpSpPr/>
        <p:nvPr/>
      </p:nvGrpSpPr>
      <p:grpSpPr>
        <a:xfrm>
          <a:off x="0" y="0"/>
          <a:ext cx="0" cy="0"/>
          <a:chOff x="0" y="0"/>
          <a:chExt cx="0" cy="0"/>
        </a:xfrm>
      </p:grpSpPr>
      <p:sp>
        <p:nvSpPr>
          <p:cNvPr id="136" name="Google Shape;136;p12"/>
          <p:cNvSpPr txBox="1"/>
          <p:nvPr>
            <p:ph type="title"/>
          </p:nvPr>
        </p:nvSpPr>
        <p:spPr>
          <a:xfrm>
            <a:off x="139603" y="511488"/>
            <a:ext cx="7422732" cy="1020912"/>
          </a:xfrm>
          <a:prstGeom prst="rect">
            <a:avLst/>
          </a:prstGeom>
          <a:noFill/>
          <a:ln>
            <a:noFill/>
          </a:ln>
        </p:spPr>
        <p:txBody>
          <a:bodyPr anchorCtr="0" anchor="ctr" bIns="45700" lIns="91425" spcFirstLastPara="1" rIns="91425" wrap="square" tIns="45700">
            <a:normAutofit fontScale="90000"/>
          </a:bodyPr>
          <a:lstStyle/>
          <a:p>
            <a:pPr indent="0" lvl="0" marL="0" rtl="0" algn="l">
              <a:lnSpc>
                <a:spcPct val="90000"/>
              </a:lnSpc>
              <a:spcBef>
                <a:spcPts val="0"/>
              </a:spcBef>
              <a:spcAft>
                <a:spcPts val="0"/>
              </a:spcAft>
              <a:buClr>
                <a:schemeClr val="dk1"/>
              </a:buClr>
              <a:buSzPct val="100000"/>
              <a:buFont typeface="Calibri"/>
              <a:buNone/>
            </a:pPr>
            <a:r>
              <a:rPr lang="en-GB" sz="4400"/>
              <a:t>Reading at home: link with school  </a:t>
            </a:r>
            <a:endParaRPr/>
          </a:p>
        </p:txBody>
      </p:sp>
      <p:sp>
        <p:nvSpPr>
          <p:cNvPr id="137" name="Google Shape;137;p12"/>
          <p:cNvSpPr txBox="1"/>
          <p:nvPr>
            <p:ph idx="1" type="body"/>
          </p:nvPr>
        </p:nvSpPr>
        <p:spPr>
          <a:xfrm>
            <a:off x="383908" y="1249448"/>
            <a:ext cx="6980153" cy="5608552"/>
          </a:xfrm>
          <a:prstGeom prst="rect">
            <a:avLst/>
          </a:prstGeom>
          <a:noFill/>
          <a:ln>
            <a:noFill/>
          </a:ln>
        </p:spPr>
        <p:txBody>
          <a:bodyPr anchorCtr="0" anchor="t" bIns="45700" lIns="91425" spcFirstLastPara="1" rIns="91425" wrap="square" tIns="45700">
            <a:normAutofit/>
          </a:bodyPr>
          <a:lstStyle/>
          <a:p>
            <a:pPr indent="0" lvl="0" marL="0" rtl="0" algn="l">
              <a:lnSpc>
                <a:spcPct val="90000"/>
              </a:lnSpc>
              <a:spcBef>
                <a:spcPts val="0"/>
              </a:spcBef>
              <a:spcAft>
                <a:spcPts val="0"/>
              </a:spcAft>
              <a:buClr>
                <a:schemeClr val="dk1"/>
              </a:buClr>
              <a:buSzPts val="2800"/>
              <a:buNone/>
            </a:pPr>
            <a:r>
              <a:t/>
            </a:r>
            <a:endParaRPr/>
          </a:p>
          <a:p>
            <a:pPr indent="0" lvl="0" marL="0" rtl="0" algn="l">
              <a:lnSpc>
                <a:spcPct val="90000"/>
              </a:lnSpc>
              <a:spcBef>
                <a:spcPts val="1000"/>
              </a:spcBef>
              <a:spcAft>
                <a:spcPts val="0"/>
              </a:spcAft>
              <a:buClr>
                <a:schemeClr val="dk1"/>
              </a:buClr>
              <a:buSzPts val="2800"/>
              <a:buNone/>
            </a:pPr>
            <a:r>
              <a:t/>
            </a:r>
            <a:endParaRPr/>
          </a:p>
        </p:txBody>
      </p:sp>
      <p:sp>
        <p:nvSpPr>
          <p:cNvPr id="138" name="Google Shape;138;p12"/>
          <p:cNvSpPr txBox="1"/>
          <p:nvPr/>
        </p:nvSpPr>
        <p:spPr>
          <a:xfrm>
            <a:off x="374674" y="1550292"/>
            <a:ext cx="6845933" cy="5006864"/>
          </a:xfrm>
          <a:prstGeom prst="rect">
            <a:avLst/>
          </a:prstGeom>
          <a:noFill/>
          <a:ln>
            <a:noFill/>
          </a:ln>
        </p:spPr>
        <p:txBody>
          <a:bodyPr anchorCtr="0" anchor="t" bIns="45700" lIns="91425" spcFirstLastPara="1" rIns="91425" wrap="square" tIns="45700">
            <a:normAutofit/>
          </a:bodyPr>
          <a:lstStyle/>
          <a:p>
            <a:pPr indent="-50800" lvl="0" marL="228600" marR="0" rtl="0" algn="l">
              <a:lnSpc>
                <a:spcPct val="90000"/>
              </a:lnSpc>
              <a:spcBef>
                <a:spcPts val="0"/>
              </a:spcBef>
              <a:spcAft>
                <a:spcPts val="0"/>
              </a:spcAft>
              <a:buClr>
                <a:schemeClr val="dk1"/>
              </a:buClr>
              <a:buSzPts val="2800"/>
              <a:buFont typeface="Arial"/>
              <a:buNone/>
            </a:pPr>
            <a:r>
              <a:t/>
            </a:r>
            <a:endParaRPr b="0" i="0" sz="2800" u="none" cap="none" strike="noStrike">
              <a:solidFill>
                <a:schemeClr val="dk1"/>
              </a:solidFill>
              <a:latin typeface="Calibri"/>
              <a:ea typeface="Calibri"/>
              <a:cs typeface="Calibri"/>
              <a:sym typeface="Calibri"/>
            </a:endParaRPr>
          </a:p>
        </p:txBody>
      </p:sp>
      <p:sp>
        <p:nvSpPr>
          <p:cNvPr id="139" name="Google Shape;139;p12"/>
          <p:cNvSpPr txBox="1"/>
          <p:nvPr/>
        </p:nvSpPr>
        <p:spPr>
          <a:xfrm>
            <a:off x="262760" y="1702676"/>
            <a:ext cx="6957848" cy="4247317"/>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2800"/>
              <a:buFont typeface="Arial"/>
              <a:buNone/>
            </a:pPr>
            <a:r>
              <a:rPr b="0" i="0" lang="en-GB" sz="2800" u="none" cap="none" strike="noStrike">
                <a:solidFill>
                  <a:schemeClr val="dk1"/>
                </a:solidFill>
                <a:latin typeface="Calibri"/>
                <a:ea typeface="Calibri"/>
                <a:cs typeface="Calibri"/>
                <a:sym typeface="Calibri"/>
              </a:rPr>
              <a:t>What a typical book bag contains: bring in daily</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2800"/>
              <a:buFont typeface="Arial"/>
              <a:buNone/>
            </a:pPr>
            <a:r>
              <a:t/>
            </a:r>
            <a:endParaRPr b="0" i="0" sz="2800" u="none" cap="none" strike="noStrike">
              <a:solidFill>
                <a:schemeClr val="dk1"/>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2800"/>
              <a:buFont typeface="Arial"/>
              <a:buNone/>
            </a:pPr>
            <a:r>
              <a:t/>
            </a:r>
            <a:endParaRPr b="0" i="0" sz="2800" u="none" cap="none" strike="noStrike">
              <a:solidFill>
                <a:schemeClr val="dk1"/>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2800"/>
              <a:buFont typeface="Arial"/>
              <a:buNone/>
            </a:pPr>
            <a:r>
              <a:rPr b="0" i="0" lang="en-GB" sz="2800" u="none" cap="none" strike="noStrike">
                <a:solidFill>
                  <a:schemeClr val="dk1"/>
                </a:solidFill>
                <a:latin typeface="Calibri"/>
                <a:ea typeface="Calibri"/>
                <a:cs typeface="Calibri"/>
                <a:sym typeface="Calibri"/>
              </a:rPr>
              <a:t>How to record in the Reading Records</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2800"/>
              <a:buFont typeface="Arial"/>
              <a:buNone/>
            </a:pPr>
            <a:r>
              <a:rPr b="0" i="0" lang="en-GB" sz="2800" u="none" cap="none" strike="noStrike">
                <a:solidFill>
                  <a:schemeClr val="dk1"/>
                </a:solidFill>
                <a:latin typeface="Calibri"/>
                <a:ea typeface="Calibri"/>
                <a:cs typeface="Calibri"/>
                <a:sym typeface="Calibri"/>
              </a:rPr>
              <a:t>Read for the Stars Reading incentive</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2800"/>
              <a:buFont typeface="Arial"/>
              <a:buNone/>
            </a:pPr>
            <a:r>
              <a:t/>
            </a:r>
            <a:endParaRPr b="0" i="0" sz="2800" u="none" cap="none" strike="noStrike">
              <a:solidFill>
                <a:schemeClr val="dk1"/>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2800"/>
              <a:buFont typeface="Arial"/>
              <a:buNone/>
            </a:pPr>
            <a:r>
              <a:t/>
            </a:r>
            <a:endParaRPr b="0" i="0" sz="2800" u="none" cap="none" strike="noStrike">
              <a:solidFill>
                <a:schemeClr val="dk1"/>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2800"/>
              <a:buFont typeface="Arial"/>
              <a:buNone/>
            </a:pPr>
            <a:r>
              <a:t/>
            </a:r>
            <a:endParaRPr b="0" i="0" sz="2800" u="none" cap="none" strike="noStrike">
              <a:solidFill>
                <a:schemeClr val="dk1"/>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pic>
        <p:nvPicPr>
          <p:cNvPr id="140" name="Google Shape;140;p12"/>
          <p:cNvPicPr preferRelativeResize="0"/>
          <p:nvPr/>
        </p:nvPicPr>
        <p:blipFill rotWithShape="1">
          <a:blip r:embed="rId3">
            <a:alphaModFix/>
          </a:blip>
          <a:srcRect b="0" l="0" r="0" t="0"/>
          <a:stretch/>
        </p:blipFill>
        <p:spPr>
          <a:xfrm>
            <a:off x="8186688" y="2311103"/>
            <a:ext cx="3621404" cy="4119897"/>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5" name="Shape 145"/>
        <p:cNvGrpSpPr/>
        <p:nvPr/>
      </p:nvGrpSpPr>
      <p:grpSpPr>
        <a:xfrm>
          <a:off x="0" y="0"/>
          <a:ext cx="0" cy="0"/>
          <a:chOff x="0" y="0"/>
          <a:chExt cx="0" cy="0"/>
        </a:xfrm>
      </p:grpSpPr>
      <p:sp>
        <p:nvSpPr>
          <p:cNvPr id="146" name="Google Shape;146;p13"/>
          <p:cNvSpPr txBox="1"/>
          <p:nvPr>
            <p:ph type="title"/>
          </p:nvPr>
        </p:nvSpPr>
        <p:spPr>
          <a:xfrm>
            <a:off x="4899526" y="965199"/>
            <a:ext cx="5948364" cy="1020912"/>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4400"/>
              <a:buFont typeface="Calibri"/>
              <a:buNone/>
            </a:pPr>
            <a:r>
              <a:rPr lang="en-GB" sz="4400"/>
              <a:t>Spelling </a:t>
            </a:r>
            <a:endParaRPr/>
          </a:p>
        </p:txBody>
      </p:sp>
      <p:sp>
        <p:nvSpPr>
          <p:cNvPr id="147" name="Google Shape;147;p13"/>
          <p:cNvSpPr txBox="1"/>
          <p:nvPr>
            <p:ph idx="1" type="body"/>
          </p:nvPr>
        </p:nvSpPr>
        <p:spPr>
          <a:xfrm>
            <a:off x="4899526" y="1851136"/>
            <a:ext cx="6108175" cy="5006864"/>
          </a:xfrm>
          <a:prstGeom prst="rect">
            <a:avLst/>
          </a:prstGeom>
          <a:noFill/>
          <a:ln>
            <a:noFill/>
          </a:ln>
        </p:spPr>
        <p:txBody>
          <a:bodyPr anchorCtr="0" anchor="t" bIns="45700" lIns="91425" spcFirstLastPara="1" rIns="91425" wrap="square" tIns="45700">
            <a:normAutofit/>
          </a:bodyPr>
          <a:lstStyle/>
          <a:p>
            <a:pPr indent="-228600" lvl="0" marL="228600" rtl="0" algn="l">
              <a:lnSpc>
                <a:spcPct val="90000"/>
              </a:lnSpc>
              <a:spcBef>
                <a:spcPts val="0"/>
              </a:spcBef>
              <a:spcAft>
                <a:spcPts val="0"/>
              </a:spcAft>
              <a:buClr>
                <a:schemeClr val="dk1"/>
              </a:buClr>
              <a:buSzPts val="2800"/>
              <a:buChar char="•"/>
            </a:pPr>
            <a:r>
              <a:rPr lang="en-GB"/>
              <a:t>Segmenting words</a:t>
            </a:r>
            <a:endParaRPr/>
          </a:p>
          <a:p>
            <a:pPr indent="-50800" lvl="0" marL="228600" rtl="0" algn="l">
              <a:lnSpc>
                <a:spcPct val="90000"/>
              </a:lnSpc>
              <a:spcBef>
                <a:spcPts val="1000"/>
              </a:spcBef>
              <a:spcAft>
                <a:spcPts val="0"/>
              </a:spcAft>
              <a:buClr>
                <a:schemeClr val="dk1"/>
              </a:buClr>
              <a:buSzPts val="2800"/>
              <a:buNone/>
            </a:pPr>
            <a:r>
              <a:t/>
            </a:r>
            <a:endParaRPr/>
          </a:p>
          <a:p>
            <a:pPr indent="-50800" lvl="0" marL="228600" rtl="0" algn="l">
              <a:lnSpc>
                <a:spcPct val="90000"/>
              </a:lnSpc>
              <a:spcBef>
                <a:spcPts val="1000"/>
              </a:spcBef>
              <a:spcAft>
                <a:spcPts val="0"/>
              </a:spcAft>
              <a:buClr>
                <a:schemeClr val="dk1"/>
              </a:buClr>
              <a:buSzPts val="2800"/>
              <a:buNone/>
            </a:pPr>
            <a:r>
              <a:t/>
            </a:r>
            <a:endParaRPr/>
          </a:p>
          <a:p>
            <a:pPr indent="-50800" lvl="0" marL="228600" rtl="0" algn="l">
              <a:lnSpc>
                <a:spcPct val="90000"/>
              </a:lnSpc>
              <a:spcBef>
                <a:spcPts val="1000"/>
              </a:spcBef>
              <a:spcAft>
                <a:spcPts val="0"/>
              </a:spcAft>
              <a:buClr>
                <a:schemeClr val="dk1"/>
              </a:buClr>
              <a:buSzPts val="2800"/>
              <a:buNone/>
            </a:pPr>
            <a:r>
              <a:t/>
            </a:r>
            <a:endParaRPr/>
          </a:p>
          <a:p>
            <a:pPr indent="-50800" lvl="0" marL="228600" rtl="0" algn="l">
              <a:lnSpc>
                <a:spcPct val="90000"/>
              </a:lnSpc>
              <a:spcBef>
                <a:spcPts val="1000"/>
              </a:spcBef>
              <a:spcAft>
                <a:spcPts val="0"/>
              </a:spcAft>
              <a:buClr>
                <a:schemeClr val="dk1"/>
              </a:buClr>
              <a:buSzPts val="2800"/>
              <a:buNone/>
            </a:pPr>
            <a:r>
              <a:t/>
            </a:r>
            <a:endParaRPr/>
          </a:p>
          <a:p>
            <a:pPr indent="0" lvl="0" marL="0" rtl="0" algn="l">
              <a:lnSpc>
                <a:spcPct val="90000"/>
              </a:lnSpc>
              <a:spcBef>
                <a:spcPts val="1000"/>
              </a:spcBef>
              <a:spcAft>
                <a:spcPts val="0"/>
              </a:spcAft>
              <a:buClr>
                <a:schemeClr val="dk1"/>
              </a:buClr>
              <a:buSzPts val="2800"/>
              <a:buNone/>
            </a:pPr>
            <a:r>
              <a:t/>
            </a:r>
            <a:endParaRPr/>
          </a:p>
          <a:p>
            <a:pPr indent="-228600" lvl="0" marL="228600" rtl="0" algn="l">
              <a:lnSpc>
                <a:spcPct val="90000"/>
              </a:lnSpc>
              <a:spcBef>
                <a:spcPts val="1000"/>
              </a:spcBef>
              <a:spcAft>
                <a:spcPts val="0"/>
              </a:spcAft>
              <a:buClr>
                <a:schemeClr val="dk1"/>
              </a:buClr>
              <a:buSzPts val="2800"/>
              <a:buChar char="•"/>
            </a:pPr>
            <a:r>
              <a:rPr lang="en-GB"/>
              <a:t>Daily writing as part of phonics lessons</a:t>
            </a:r>
            <a:endParaRPr/>
          </a:p>
          <a:p>
            <a:pPr indent="-50800" lvl="0" marL="228600" rtl="0" algn="l">
              <a:lnSpc>
                <a:spcPct val="90000"/>
              </a:lnSpc>
              <a:spcBef>
                <a:spcPts val="1000"/>
              </a:spcBef>
              <a:spcAft>
                <a:spcPts val="0"/>
              </a:spcAft>
              <a:buClr>
                <a:schemeClr val="dk1"/>
              </a:buClr>
              <a:buSzPts val="2800"/>
              <a:buNone/>
            </a:pPr>
            <a:r>
              <a:t/>
            </a:r>
            <a:endParaRPr/>
          </a:p>
        </p:txBody>
      </p:sp>
      <p:pic>
        <p:nvPicPr>
          <p:cNvPr id="148" name="Google Shape;148;p13"/>
          <p:cNvPicPr preferRelativeResize="0"/>
          <p:nvPr/>
        </p:nvPicPr>
        <p:blipFill rotWithShape="1">
          <a:blip r:embed="rId3">
            <a:alphaModFix/>
          </a:blip>
          <a:srcRect b="0" l="0" r="0" t="0"/>
          <a:stretch/>
        </p:blipFill>
        <p:spPr>
          <a:xfrm>
            <a:off x="5080106" y="2483412"/>
            <a:ext cx="2193054" cy="1950345"/>
          </a:xfrm>
          <a:prstGeom prst="roundRect">
            <a:avLst>
              <a:gd fmla="val 16667" name="adj"/>
            </a:avLst>
          </a:prstGeom>
          <a:noFill/>
          <a:ln>
            <a:noFill/>
          </a:ln>
          <a:effectLst>
            <a:outerShdw blurRad="76200" rotWithShape="0" algn="tl" dir="7800000" dist="38100">
              <a:srgbClr val="000000">
                <a:alpha val="40000"/>
              </a:srgbClr>
            </a:outerShdw>
          </a:effectLst>
        </p:spPr>
      </p:pic>
      <p:pic>
        <p:nvPicPr>
          <p:cNvPr id="149" name="Google Shape;149;p13"/>
          <p:cNvPicPr preferRelativeResize="0"/>
          <p:nvPr/>
        </p:nvPicPr>
        <p:blipFill rotWithShape="1">
          <a:blip r:embed="rId4">
            <a:alphaModFix/>
          </a:blip>
          <a:srcRect b="14700" l="24209" r="24154" t="21071"/>
          <a:stretch/>
        </p:blipFill>
        <p:spPr>
          <a:xfrm>
            <a:off x="403436" y="2158879"/>
            <a:ext cx="3527434" cy="2467957"/>
          </a:xfrm>
          <a:prstGeom prst="roundRect">
            <a:avLst>
              <a:gd fmla="val 16667" name="adj"/>
            </a:avLst>
          </a:prstGeom>
          <a:noFill/>
          <a:ln>
            <a:noFill/>
          </a:ln>
          <a:effectLst>
            <a:outerShdw blurRad="76200" rotWithShape="0" algn="tl" dir="7800000" dist="38100">
              <a:srgbClr val="000000">
                <a:alpha val="40000"/>
              </a:srgbClr>
            </a:outerShdw>
          </a:effectLst>
        </p:spPr>
      </p:pic>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4" name="Shape 154"/>
        <p:cNvGrpSpPr/>
        <p:nvPr/>
      </p:nvGrpSpPr>
      <p:grpSpPr>
        <a:xfrm>
          <a:off x="0" y="0"/>
          <a:ext cx="0" cy="0"/>
          <a:chOff x="0" y="0"/>
          <a:chExt cx="0" cy="0"/>
        </a:xfrm>
      </p:grpSpPr>
      <p:sp>
        <p:nvSpPr>
          <p:cNvPr id="155" name="Google Shape;155;p14"/>
          <p:cNvSpPr txBox="1"/>
          <p:nvPr>
            <p:ph type="title"/>
          </p:nvPr>
        </p:nvSpPr>
        <p:spPr>
          <a:xfrm>
            <a:off x="1249641" y="845172"/>
            <a:ext cx="5948364" cy="1020912"/>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lt1"/>
              </a:buClr>
              <a:buSzPts val="3600"/>
              <a:buFont typeface="Calibri"/>
              <a:buNone/>
            </a:pPr>
            <a:r>
              <a:rPr lang="en-GB"/>
              <a:t>Concerns about progress</a:t>
            </a:r>
            <a:endParaRPr/>
          </a:p>
        </p:txBody>
      </p:sp>
      <p:sp>
        <p:nvSpPr>
          <p:cNvPr id="156" name="Google Shape;156;p14"/>
          <p:cNvSpPr txBox="1"/>
          <p:nvPr>
            <p:ph idx="1" type="body"/>
          </p:nvPr>
        </p:nvSpPr>
        <p:spPr>
          <a:xfrm>
            <a:off x="1249641" y="1765738"/>
            <a:ext cx="6181173" cy="5092262"/>
          </a:xfrm>
          <a:prstGeom prst="rect">
            <a:avLst/>
          </a:prstGeom>
          <a:noFill/>
          <a:ln>
            <a:noFill/>
          </a:ln>
        </p:spPr>
        <p:txBody>
          <a:bodyPr anchorCtr="0" anchor="t" bIns="45700" lIns="91425" spcFirstLastPara="1" rIns="91425" wrap="square" tIns="45700">
            <a:normAutofit/>
          </a:bodyPr>
          <a:lstStyle/>
          <a:p>
            <a:pPr indent="-228600" lvl="0" marL="228600" rtl="0" algn="l">
              <a:lnSpc>
                <a:spcPct val="90000"/>
              </a:lnSpc>
              <a:spcBef>
                <a:spcPts val="0"/>
              </a:spcBef>
              <a:spcAft>
                <a:spcPts val="0"/>
              </a:spcAft>
              <a:buClr>
                <a:schemeClr val="lt1"/>
              </a:buClr>
              <a:buSzPts val="2800"/>
              <a:buChar char="•"/>
            </a:pPr>
            <a:r>
              <a:rPr lang="en-GB"/>
              <a:t>All children are different </a:t>
            </a:r>
            <a:endParaRPr/>
          </a:p>
          <a:p>
            <a:pPr indent="-228600" lvl="0" marL="228600" rtl="0" algn="l">
              <a:lnSpc>
                <a:spcPct val="90000"/>
              </a:lnSpc>
              <a:spcBef>
                <a:spcPts val="1000"/>
              </a:spcBef>
              <a:spcAft>
                <a:spcPts val="0"/>
              </a:spcAft>
              <a:buClr>
                <a:schemeClr val="lt1"/>
              </a:buClr>
              <a:buSzPts val="2800"/>
              <a:buChar char="•"/>
            </a:pPr>
            <a:r>
              <a:rPr lang="en-GB"/>
              <a:t>Discuss any concerns with teachers</a:t>
            </a:r>
            <a:endParaRPr/>
          </a:p>
          <a:p>
            <a:pPr indent="-228600" lvl="0" marL="228600" rtl="0" algn="l">
              <a:lnSpc>
                <a:spcPct val="90000"/>
              </a:lnSpc>
              <a:spcBef>
                <a:spcPts val="1000"/>
              </a:spcBef>
              <a:spcAft>
                <a:spcPts val="0"/>
              </a:spcAft>
              <a:buClr>
                <a:schemeClr val="lt1"/>
              </a:buClr>
              <a:buSzPts val="2800"/>
              <a:buChar char="•"/>
            </a:pPr>
            <a:r>
              <a:rPr lang="en-GB"/>
              <a:t>Teachers will assess your child reguarly</a:t>
            </a:r>
            <a:endParaRPr/>
          </a:p>
          <a:p>
            <a:pPr indent="-228600" lvl="0" marL="228600" rtl="0" algn="l">
              <a:lnSpc>
                <a:spcPct val="90000"/>
              </a:lnSpc>
              <a:spcBef>
                <a:spcPts val="1000"/>
              </a:spcBef>
              <a:spcAft>
                <a:spcPts val="0"/>
              </a:spcAft>
              <a:buClr>
                <a:schemeClr val="lt1"/>
              </a:buClr>
              <a:buSzPts val="2800"/>
              <a:buChar char="•"/>
            </a:pPr>
            <a:r>
              <a:rPr lang="en-GB"/>
              <a:t>Interventions to support child in the specific skill they are struggling with</a:t>
            </a:r>
            <a:endParaRPr/>
          </a:p>
          <a:p>
            <a:pPr indent="-228600" lvl="0" marL="228600" rtl="0" algn="l">
              <a:lnSpc>
                <a:spcPct val="90000"/>
              </a:lnSpc>
              <a:spcBef>
                <a:spcPts val="1000"/>
              </a:spcBef>
              <a:spcAft>
                <a:spcPts val="0"/>
              </a:spcAft>
              <a:buClr>
                <a:schemeClr val="lt1"/>
              </a:buClr>
              <a:buSzPts val="2800"/>
              <a:buChar char="•"/>
            </a:pPr>
            <a:r>
              <a:rPr lang="en-GB"/>
              <a:t>Adaptions for children with SEND</a:t>
            </a:r>
            <a:endParaRPr/>
          </a:p>
          <a:p>
            <a:pPr indent="0" lvl="0" marL="0" rtl="0" algn="l">
              <a:lnSpc>
                <a:spcPct val="90000"/>
              </a:lnSpc>
              <a:spcBef>
                <a:spcPts val="1000"/>
              </a:spcBef>
              <a:spcAft>
                <a:spcPts val="0"/>
              </a:spcAft>
              <a:buClr>
                <a:schemeClr val="lt1"/>
              </a:buClr>
              <a:buSzPts val="2800"/>
              <a:buNone/>
            </a:pPr>
            <a:r>
              <a:t/>
            </a:r>
            <a:endParaRPr/>
          </a:p>
        </p:txBody>
      </p:sp>
      <p:pic>
        <p:nvPicPr>
          <p:cNvPr id="157" name="Google Shape;157;p14"/>
          <p:cNvPicPr preferRelativeResize="0"/>
          <p:nvPr/>
        </p:nvPicPr>
        <p:blipFill rotWithShape="1">
          <a:blip r:embed="rId3">
            <a:alphaModFix/>
          </a:blip>
          <a:srcRect b="0" l="7740" r="7739" t="0"/>
          <a:stretch/>
        </p:blipFill>
        <p:spPr>
          <a:xfrm>
            <a:off x="8242081" y="2322075"/>
            <a:ext cx="3494088" cy="3330575"/>
          </a:xfrm>
          <a:prstGeom prst="roundRect">
            <a:avLst>
              <a:gd fmla="val 16667" name="adj"/>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2" name="Shape 162"/>
        <p:cNvGrpSpPr/>
        <p:nvPr/>
      </p:nvGrpSpPr>
      <p:grpSpPr>
        <a:xfrm>
          <a:off x="0" y="0"/>
          <a:ext cx="0" cy="0"/>
          <a:chOff x="0" y="0"/>
          <a:chExt cx="0" cy="0"/>
        </a:xfrm>
      </p:grpSpPr>
      <p:sp>
        <p:nvSpPr>
          <p:cNvPr id="163" name="Google Shape;163;g243e1ae35b9_0_0"/>
          <p:cNvSpPr txBox="1"/>
          <p:nvPr>
            <p:ph type="title"/>
          </p:nvPr>
        </p:nvSpPr>
        <p:spPr>
          <a:xfrm>
            <a:off x="1193581" y="1202524"/>
            <a:ext cx="5948400" cy="1020900"/>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lt1"/>
              </a:buClr>
              <a:buSzPts val="3600"/>
              <a:buFont typeface="Calibri"/>
              <a:buNone/>
            </a:pPr>
            <a:r>
              <a:rPr lang="en-GB"/>
              <a:t>Diary dates</a:t>
            </a:r>
            <a:endParaRPr/>
          </a:p>
        </p:txBody>
      </p:sp>
      <p:sp>
        <p:nvSpPr>
          <p:cNvPr id="164" name="Google Shape;164;g243e1ae35b9_0_0"/>
          <p:cNvSpPr txBox="1"/>
          <p:nvPr>
            <p:ph idx="1" type="body"/>
          </p:nvPr>
        </p:nvSpPr>
        <p:spPr>
          <a:xfrm>
            <a:off x="1193581" y="2223436"/>
            <a:ext cx="10099500" cy="3770400"/>
          </a:xfrm>
          <a:prstGeom prst="rect">
            <a:avLst/>
          </a:prstGeom>
          <a:noFill/>
          <a:ln>
            <a:noFill/>
          </a:ln>
        </p:spPr>
        <p:txBody>
          <a:bodyPr anchorCtr="0" anchor="t" bIns="45700" lIns="91425" spcFirstLastPara="1" rIns="91425" wrap="square" tIns="45700">
            <a:normAutofit/>
          </a:bodyPr>
          <a:lstStyle/>
          <a:p>
            <a:pPr indent="-50800" lvl="0" marL="228600" rtl="0" algn="l">
              <a:lnSpc>
                <a:spcPct val="90000"/>
              </a:lnSpc>
              <a:spcBef>
                <a:spcPts val="0"/>
              </a:spcBef>
              <a:spcAft>
                <a:spcPts val="0"/>
              </a:spcAft>
              <a:buClr>
                <a:schemeClr val="lt1"/>
              </a:buClr>
              <a:buSzPts val="2800"/>
              <a:buNone/>
            </a:pPr>
            <a:r>
              <a:t/>
            </a:r>
            <a:endParaRPr/>
          </a:p>
          <a:p>
            <a:pPr indent="-50800" lvl="0" marL="228600" rtl="0" algn="l">
              <a:lnSpc>
                <a:spcPct val="90000"/>
              </a:lnSpc>
              <a:spcBef>
                <a:spcPts val="0"/>
              </a:spcBef>
              <a:spcAft>
                <a:spcPts val="0"/>
              </a:spcAft>
              <a:buClr>
                <a:schemeClr val="lt1"/>
              </a:buClr>
              <a:buSzPts val="2800"/>
              <a:buNone/>
            </a:pPr>
            <a:r>
              <a:rPr lang="en-GB"/>
              <a:t>Phonics learn-a-long on 18th October 2023 at 9-9:30am</a:t>
            </a:r>
            <a:endParaRPr/>
          </a:p>
          <a:p>
            <a:pPr indent="-50800" lvl="0" marL="228600" rtl="0" algn="l">
              <a:lnSpc>
                <a:spcPct val="90000"/>
              </a:lnSpc>
              <a:spcBef>
                <a:spcPts val="0"/>
              </a:spcBef>
              <a:spcAft>
                <a:spcPts val="0"/>
              </a:spcAft>
              <a:buClr>
                <a:schemeClr val="lt1"/>
              </a:buClr>
              <a:buSzPts val="2800"/>
              <a:buNone/>
            </a:pPr>
            <a:r>
              <a:t/>
            </a:r>
            <a:endParaRPr/>
          </a:p>
          <a:p>
            <a:pPr indent="-50800" lvl="0" marL="228600" rtl="0" algn="l">
              <a:lnSpc>
                <a:spcPct val="90000"/>
              </a:lnSpc>
              <a:spcBef>
                <a:spcPts val="0"/>
              </a:spcBef>
              <a:spcAft>
                <a:spcPts val="0"/>
              </a:spcAft>
              <a:buClr>
                <a:schemeClr val="lt1"/>
              </a:buClr>
              <a:buSzPts val="2800"/>
              <a:buNone/>
            </a:pPr>
            <a:r>
              <a:t/>
            </a:r>
            <a:endParaRPr/>
          </a:p>
          <a:p>
            <a:pPr indent="-50800" lvl="0" marL="228600" rtl="0" algn="l">
              <a:lnSpc>
                <a:spcPct val="90000"/>
              </a:lnSpc>
              <a:spcBef>
                <a:spcPts val="0"/>
              </a:spcBef>
              <a:spcAft>
                <a:spcPts val="0"/>
              </a:spcAft>
              <a:buClr>
                <a:schemeClr val="lt1"/>
              </a:buClr>
              <a:buSzPts val="2800"/>
              <a:buNone/>
            </a:pPr>
            <a:r>
              <a:t/>
            </a:r>
            <a:endParaRPr/>
          </a:p>
          <a:p>
            <a:pPr indent="-50800" lvl="0" marL="228600" rtl="0" algn="l">
              <a:lnSpc>
                <a:spcPct val="90000"/>
              </a:lnSpc>
              <a:spcBef>
                <a:spcPts val="0"/>
              </a:spcBef>
              <a:spcAft>
                <a:spcPts val="0"/>
              </a:spcAft>
              <a:buClr>
                <a:schemeClr val="lt1"/>
              </a:buClr>
              <a:buSzPts val="2800"/>
              <a:buNone/>
            </a:pPr>
            <a:r>
              <a:rPr lang="en-GB"/>
              <a:t>Any questions?</a:t>
            </a:r>
            <a:endParaRPr/>
          </a:p>
          <a:p>
            <a:pPr indent="0" lvl="0" marL="0" rtl="0" algn="l">
              <a:lnSpc>
                <a:spcPct val="115000"/>
              </a:lnSpc>
              <a:spcBef>
                <a:spcPts val="0"/>
              </a:spcBef>
              <a:spcAft>
                <a:spcPts val="0"/>
              </a:spcAft>
              <a:buSzPts val="2800"/>
              <a:buNone/>
            </a:pPr>
            <a:r>
              <a:t/>
            </a:r>
            <a:endParaRPr sz="1200">
              <a:solidFill>
                <a:srgbClr val="212529"/>
              </a:solidFill>
              <a:highlight>
                <a:srgbClr val="FFFFFF"/>
              </a:highlight>
              <a:latin typeface="Arial"/>
              <a:ea typeface="Arial"/>
              <a:cs typeface="Arial"/>
              <a:sym typeface="Arial"/>
            </a:endParaRPr>
          </a:p>
          <a:p>
            <a:pPr indent="-50800" lvl="0" marL="228600" rtl="0" algn="l">
              <a:lnSpc>
                <a:spcPct val="90000"/>
              </a:lnSpc>
              <a:spcBef>
                <a:spcPts val="1200"/>
              </a:spcBef>
              <a:spcAft>
                <a:spcPts val="0"/>
              </a:spcAft>
              <a:buClr>
                <a:schemeClr val="lt1"/>
              </a:buClr>
              <a:buSzPts val="2800"/>
              <a:buNone/>
            </a:pPr>
            <a:r>
              <a:t/>
            </a:r>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0" name="Shape 60"/>
        <p:cNvGrpSpPr/>
        <p:nvPr/>
      </p:nvGrpSpPr>
      <p:grpSpPr>
        <a:xfrm>
          <a:off x="0" y="0"/>
          <a:ext cx="0" cy="0"/>
          <a:chOff x="0" y="0"/>
          <a:chExt cx="0" cy="0"/>
        </a:xfrm>
      </p:grpSpPr>
      <p:sp>
        <p:nvSpPr>
          <p:cNvPr id="61" name="Google Shape;61;p3"/>
          <p:cNvSpPr txBox="1"/>
          <p:nvPr>
            <p:ph type="title"/>
          </p:nvPr>
        </p:nvSpPr>
        <p:spPr>
          <a:xfrm>
            <a:off x="4899526" y="965199"/>
            <a:ext cx="5948364" cy="1020912"/>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4400"/>
              <a:buFont typeface="Calibri"/>
              <a:buNone/>
            </a:pPr>
            <a:r>
              <a:rPr lang="en-GB" sz="4400"/>
              <a:t>We love reading! </a:t>
            </a:r>
            <a:endParaRPr/>
          </a:p>
        </p:txBody>
      </p:sp>
      <p:sp>
        <p:nvSpPr>
          <p:cNvPr id="62" name="Google Shape;62;p3"/>
          <p:cNvSpPr txBox="1"/>
          <p:nvPr>
            <p:ph idx="1" type="body"/>
          </p:nvPr>
        </p:nvSpPr>
        <p:spPr>
          <a:xfrm>
            <a:off x="4899526" y="2082363"/>
            <a:ext cx="6108175" cy="4042611"/>
          </a:xfrm>
          <a:prstGeom prst="rect">
            <a:avLst/>
          </a:prstGeom>
          <a:noFill/>
          <a:ln>
            <a:noFill/>
          </a:ln>
        </p:spPr>
        <p:txBody>
          <a:bodyPr anchorCtr="0" anchor="t" bIns="45700" lIns="91425" spcFirstLastPara="1" rIns="91425" wrap="square" tIns="45700">
            <a:normAutofit/>
          </a:bodyPr>
          <a:lstStyle/>
          <a:p>
            <a:pPr indent="-228600" lvl="0" marL="228600" rtl="0" algn="l">
              <a:lnSpc>
                <a:spcPct val="90000"/>
              </a:lnSpc>
              <a:spcBef>
                <a:spcPts val="0"/>
              </a:spcBef>
              <a:spcAft>
                <a:spcPts val="0"/>
              </a:spcAft>
              <a:buClr>
                <a:schemeClr val="dk1"/>
              </a:buClr>
              <a:buSzPts val="2800"/>
              <a:buChar char="•"/>
            </a:pPr>
            <a:r>
              <a:rPr lang="en-GB"/>
              <a:t>Reading for pleasure</a:t>
            </a:r>
            <a:endParaRPr/>
          </a:p>
          <a:p>
            <a:pPr indent="-228600" lvl="0" marL="228600" rtl="0" algn="l">
              <a:lnSpc>
                <a:spcPct val="90000"/>
              </a:lnSpc>
              <a:spcBef>
                <a:spcPts val="1000"/>
              </a:spcBef>
              <a:spcAft>
                <a:spcPts val="0"/>
              </a:spcAft>
              <a:buClr>
                <a:schemeClr val="dk1"/>
              </a:buClr>
              <a:buSzPts val="2800"/>
              <a:buChar char="•"/>
            </a:pPr>
            <a:r>
              <a:rPr lang="en-GB"/>
              <a:t>Finding out information</a:t>
            </a:r>
            <a:endParaRPr/>
          </a:p>
          <a:p>
            <a:pPr indent="-228600" lvl="0" marL="228600" rtl="0" algn="l">
              <a:lnSpc>
                <a:spcPct val="90000"/>
              </a:lnSpc>
              <a:spcBef>
                <a:spcPts val="1000"/>
              </a:spcBef>
              <a:spcAft>
                <a:spcPts val="0"/>
              </a:spcAft>
              <a:buClr>
                <a:schemeClr val="dk1"/>
              </a:buClr>
              <a:buSzPts val="2800"/>
              <a:buChar char="•"/>
            </a:pPr>
            <a:r>
              <a:rPr lang="en-GB"/>
              <a:t>Reading the world around them </a:t>
            </a:r>
            <a:endParaRPr/>
          </a:p>
          <a:p>
            <a:pPr indent="-228600" lvl="0" marL="228600" rtl="0" algn="l">
              <a:lnSpc>
                <a:spcPct val="90000"/>
              </a:lnSpc>
              <a:spcBef>
                <a:spcPts val="1000"/>
              </a:spcBef>
              <a:spcAft>
                <a:spcPts val="0"/>
              </a:spcAft>
              <a:buClr>
                <a:schemeClr val="dk1"/>
              </a:buClr>
              <a:buSzPts val="2800"/>
              <a:buChar char="•"/>
            </a:pPr>
            <a:r>
              <a:rPr lang="en-GB"/>
              <a:t>Understanding forms and official documents</a:t>
            </a:r>
            <a:endParaRPr/>
          </a:p>
          <a:p>
            <a:pPr indent="-228600" lvl="0" marL="228600" rtl="0" algn="l">
              <a:lnSpc>
                <a:spcPct val="90000"/>
              </a:lnSpc>
              <a:spcBef>
                <a:spcPts val="1000"/>
              </a:spcBef>
              <a:spcAft>
                <a:spcPts val="0"/>
              </a:spcAft>
              <a:buClr>
                <a:schemeClr val="dk1"/>
              </a:buClr>
              <a:buSzPts val="2800"/>
              <a:buChar char="•"/>
            </a:pPr>
            <a:r>
              <a:rPr lang="en-GB"/>
              <a:t>Accessing learning </a:t>
            </a:r>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7" name="Shape 67"/>
        <p:cNvGrpSpPr/>
        <p:nvPr/>
      </p:nvGrpSpPr>
      <p:grpSpPr>
        <a:xfrm>
          <a:off x="0" y="0"/>
          <a:ext cx="0" cy="0"/>
          <a:chOff x="0" y="0"/>
          <a:chExt cx="0" cy="0"/>
        </a:xfrm>
      </p:grpSpPr>
      <p:sp>
        <p:nvSpPr>
          <p:cNvPr id="68" name="Google Shape;68;p4"/>
          <p:cNvSpPr txBox="1"/>
          <p:nvPr>
            <p:ph type="title"/>
          </p:nvPr>
        </p:nvSpPr>
        <p:spPr>
          <a:xfrm>
            <a:off x="279206" y="120600"/>
            <a:ext cx="6578319" cy="1020912"/>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4400"/>
              <a:buFont typeface="Calibri"/>
              <a:buNone/>
            </a:pPr>
            <a:r>
              <a:rPr lang="en-GB" sz="4400"/>
              <a:t>What is Phonics? </a:t>
            </a:r>
            <a:endParaRPr/>
          </a:p>
        </p:txBody>
      </p:sp>
      <p:sp>
        <p:nvSpPr>
          <p:cNvPr id="69" name="Google Shape;69;p4"/>
          <p:cNvSpPr txBox="1"/>
          <p:nvPr>
            <p:ph idx="1" type="body"/>
          </p:nvPr>
        </p:nvSpPr>
        <p:spPr>
          <a:xfrm>
            <a:off x="350778" y="1067852"/>
            <a:ext cx="6980153" cy="5608552"/>
          </a:xfrm>
          <a:prstGeom prst="rect">
            <a:avLst/>
          </a:prstGeom>
          <a:noFill/>
          <a:ln>
            <a:noFill/>
          </a:ln>
        </p:spPr>
        <p:txBody>
          <a:bodyPr anchorCtr="0" anchor="t" bIns="45700" lIns="91425" spcFirstLastPara="1" rIns="91425" wrap="square" tIns="45700">
            <a:normAutofit/>
          </a:bodyPr>
          <a:lstStyle/>
          <a:p>
            <a:pPr indent="-228600" lvl="0" marL="228600" rtl="0" algn="l">
              <a:lnSpc>
                <a:spcPct val="90000"/>
              </a:lnSpc>
              <a:spcBef>
                <a:spcPts val="0"/>
              </a:spcBef>
              <a:spcAft>
                <a:spcPts val="0"/>
              </a:spcAft>
              <a:buClr>
                <a:schemeClr val="dk1"/>
              </a:buClr>
              <a:buSzPts val="2800"/>
              <a:buChar char="•"/>
            </a:pPr>
            <a:r>
              <a:rPr lang="en-GB"/>
              <a:t>Link between the words we say and the letters that represent each sound. </a:t>
            </a:r>
            <a:endParaRPr/>
          </a:p>
          <a:p>
            <a:pPr indent="-50800" lvl="0" marL="228600" rtl="0" algn="l">
              <a:lnSpc>
                <a:spcPct val="90000"/>
              </a:lnSpc>
              <a:spcBef>
                <a:spcPts val="1000"/>
              </a:spcBef>
              <a:spcAft>
                <a:spcPts val="0"/>
              </a:spcAft>
              <a:buClr>
                <a:schemeClr val="dk1"/>
              </a:buClr>
              <a:buSzPts val="2800"/>
              <a:buNone/>
            </a:pPr>
            <a:r>
              <a:t/>
            </a:r>
            <a:endParaRPr/>
          </a:p>
          <a:p>
            <a:pPr indent="-228600" lvl="0" marL="228600" rtl="0" algn="l">
              <a:lnSpc>
                <a:spcPct val="90000"/>
              </a:lnSpc>
              <a:spcBef>
                <a:spcPts val="1000"/>
              </a:spcBef>
              <a:spcAft>
                <a:spcPts val="0"/>
              </a:spcAft>
              <a:buClr>
                <a:schemeClr val="dk1"/>
              </a:buClr>
              <a:buSzPts val="2800"/>
              <a:buChar char="•"/>
            </a:pPr>
            <a:r>
              <a:rPr lang="en-GB"/>
              <a:t>Grapheme – the written letter or groups of letters</a:t>
            </a:r>
            <a:endParaRPr/>
          </a:p>
          <a:p>
            <a:pPr indent="-50800" lvl="0" marL="228600" rtl="0" algn="l">
              <a:lnSpc>
                <a:spcPct val="90000"/>
              </a:lnSpc>
              <a:spcBef>
                <a:spcPts val="1000"/>
              </a:spcBef>
              <a:spcAft>
                <a:spcPts val="0"/>
              </a:spcAft>
              <a:buClr>
                <a:schemeClr val="dk1"/>
              </a:buClr>
              <a:buSzPts val="2800"/>
              <a:buNone/>
            </a:pPr>
            <a:r>
              <a:t/>
            </a:r>
            <a:endParaRPr/>
          </a:p>
          <a:p>
            <a:pPr indent="-228600" lvl="0" marL="228600" rtl="0" algn="l">
              <a:lnSpc>
                <a:spcPct val="90000"/>
              </a:lnSpc>
              <a:spcBef>
                <a:spcPts val="1000"/>
              </a:spcBef>
              <a:spcAft>
                <a:spcPts val="0"/>
              </a:spcAft>
              <a:buClr>
                <a:schemeClr val="dk1"/>
              </a:buClr>
              <a:buSzPts val="2800"/>
              <a:buChar char="•"/>
            </a:pPr>
            <a:r>
              <a:rPr lang="en-GB"/>
              <a:t>Phoneme – the sounds that the grapheme makes. </a:t>
            </a:r>
            <a:endParaRPr/>
          </a:p>
          <a:p>
            <a:pPr indent="0" lvl="0" marL="0" rtl="0" algn="l">
              <a:lnSpc>
                <a:spcPct val="90000"/>
              </a:lnSpc>
              <a:spcBef>
                <a:spcPts val="1000"/>
              </a:spcBef>
              <a:spcAft>
                <a:spcPts val="0"/>
              </a:spcAft>
              <a:buClr>
                <a:schemeClr val="dk1"/>
              </a:buClr>
              <a:buSzPts val="2800"/>
              <a:buNone/>
            </a:pPr>
            <a:r>
              <a:t/>
            </a:r>
            <a:endParaRPr/>
          </a:p>
          <a:p>
            <a:pPr indent="0" lvl="0" marL="0" rtl="0" algn="l">
              <a:lnSpc>
                <a:spcPct val="90000"/>
              </a:lnSpc>
              <a:spcBef>
                <a:spcPts val="1000"/>
              </a:spcBef>
              <a:spcAft>
                <a:spcPts val="0"/>
              </a:spcAft>
              <a:buClr>
                <a:schemeClr val="dk1"/>
              </a:buClr>
              <a:buSzPts val="2800"/>
              <a:buNone/>
            </a:pPr>
            <a:r>
              <a:t/>
            </a:r>
            <a:endParaRPr/>
          </a:p>
        </p:txBody>
      </p:sp>
      <p:pic>
        <p:nvPicPr>
          <p:cNvPr descr="A picture containing text, person, indoor, dish&#10;&#10;Description automatically generated" id="70" name="Google Shape;70;p4"/>
          <p:cNvPicPr preferRelativeResize="0"/>
          <p:nvPr>
            <p:ph idx="2" type="pic"/>
          </p:nvPr>
        </p:nvPicPr>
        <p:blipFill rotWithShape="1">
          <a:blip r:embed="rId3">
            <a:alphaModFix/>
          </a:blip>
          <a:srcRect b="0" l="11569" r="11569" t="0"/>
          <a:stretch/>
        </p:blipFill>
        <p:spPr>
          <a:xfrm>
            <a:off x="8195712" y="2490687"/>
            <a:ext cx="3514923" cy="2764486"/>
          </a:xfrm>
          <a:prstGeom prst="roundRect">
            <a:avLst>
              <a:gd fmla="val 16667" name="adj"/>
            </a:avLst>
          </a:prstGeom>
          <a:noFill/>
          <a:ln>
            <a:noFill/>
          </a:ln>
          <a:effectLst>
            <a:outerShdw blurRad="76200" rotWithShape="0" algn="tl" dir="7800000" dist="38100">
              <a:srgbClr val="000000">
                <a:alpha val="40000"/>
              </a:srgbClr>
            </a:outerShdw>
          </a:effectLst>
        </p:spPr>
      </p:pic>
      <p:pic>
        <p:nvPicPr>
          <p:cNvPr id="71" name="Google Shape;71;p4"/>
          <p:cNvPicPr preferRelativeResize="0"/>
          <p:nvPr/>
        </p:nvPicPr>
        <p:blipFill rotWithShape="1">
          <a:blip r:embed="rId4">
            <a:alphaModFix/>
          </a:blip>
          <a:srcRect b="0" l="0" r="0" t="0"/>
          <a:stretch/>
        </p:blipFill>
        <p:spPr>
          <a:xfrm>
            <a:off x="2800230" y="4904770"/>
            <a:ext cx="1714739" cy="1609950"/>
          </a:xfrm>
          <a:prstGeom prst="roundRect">
            <a:avLst>
              <a:gd fmla="val 16667" name="adj"/>
            </a:avLst>
          </a:prstGeom>
          <a:noFill/>
          <a:ln>
            <a:noFill/>
          </a:ln>
          <a:effectLst>
            <a:outerShdw blurRad="76200" rotWithShape="0" algn="tl" dir="7800000" dist="38100">
              <a:srgbClr val="000000">
                <a:alpha val="40000"/>
              </a:srgbClr>
            </a:outerShdw>
          </a:effectLst>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6" name="Shape 76"/>
        <p:cNvGrpSpPr/>
        <p:nvPr/>
      </p:nvGrpSpPr>
      <p:grpSpPr>
        <a:xfrm>
          <a:off x="0" y="0"/>
          <a:ext cx="0" cy="0"/>
          <a:chOff x="0" y="0"/>
          <a:chExt cx="0" cy="0"/>
        </a:xfrm>
      </p:grpSpPr>
      <p:sp>
        <p:nvSpPr>
          <p:cNvPr id="77" name="Google Shape;77;p5"/>
          <p:cNvSpPr txBox="1"/>
          <p:nvPr>
            <p:ph type="title"/>
          </p:nvPr>
        </p:nvSpPr>
        <p:spPr>
          <a:xfrm>
            <a:off x="279206" y="120600"/>
            <a:ext cx="6578319" cy="1020912"/>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4400"/>
              <a:buFont typeface="Calibri"/>
              <a:buNone/>
            </a:pPr>
            <a:r>
              <a:rPr lang="en-GB" sz="4400"/>
              <a:t>What is Phonics? </a:t>
            </a:r>
            <a:endParaRPr/>
          </a:p>
        </p:txBody>
      </p:sp>
      <p:sp>
        <p:nvSpPr>
          <p:cNvPr id="78" name="Google Shape;78;p5"/>
          <p:cNvSpPr txBox="1"/>
          <p:nvPr>
            <p:ph idx="1" type="body"/>
          </p:nvPr>
        </p:nvSpPr>
        <p:spPr>
          <a:xfrm>
            <a:off x="350778" y="1067852"/>
            <a:ext cx="6980153" cy="5608552"/>
          </a:xfrm>
          <a:prstGeom prst="rect">
            <a:avLst/>
          </a:prstGeom>
          <a:noFill/>
          <a:ln>
            <a:noFill/>
          </a:ln>
        </p:spPr>
        <p:txBody>
          <a:bodyPr anchorCtr="0" anchor="t" bIns="45700" lIns="91425" spcFirstLastPara="1" rIns="91425" wrap="square" tIns="45700">
            <a:normAutofit/>
          </a:bodyPr>
          <a:lstStyle/>
          <a:p>
            <a:pPr indent="0" lvl="0" marL="0" rtl="0" algn="l">
              <a:lnSpc>
                <a:spcPct val="90000"/>
              </a:lnSpc>
              <a:spcBef>
                <a:spcPts val="0"/>
              </a:spcBef>
              <a:spcAft>
                <a:spcPts val="0"/>
              </a:spcAft>
              <a:buClr>
                <a:schemeClr val="dk1"/>
              </a:buClr>
              <a:buSzPts val="2800"/>
              <a:buNone/>
            </a:pPr>
            <a:r>
              <a:t/>
            </a:r>
            <a:endParaRPr/>
          </a:p>
          <a:p>
            <a:pPr indent="0" lvl="0" marL="0" rtl="0" algn="l">
              <a:lnSpc>
                <a:spcPct val="90000"/>
              </a:lnSpc>
              <a:spcBef>
                <a:spcPts val="1000"/>
              </a:spcBef>
              <a:spcAft>
                <a:spcPts val="0"/>
              </a:spcAft>
              <a:buClr>
                <a:schemeClr val="dk1"/>
              </a:buClr>
              <a:buSzPts val="2800"/>
              <a:buNone/>
            </a:pPr>
            <a:r>
              <a:t/>
            </a:r>
            <a:endParaRPr/>
          </a:p>
        </p:txBody>
      </p:sp>
      <p:pic>
        <p:nvPicPr>
          <p:cNvPr descr="A picture containing text, person, indoor, dish&#10;&#10;Description automatically generated" id="79" name="Google Shape;79;p5"/>
          <p:cNvPicPr preferRelativeResize="0"/>
          <p:nvPr>
            <p:ph idx="2" type="pic"/>
          </p:nvPr>
        </p:nvPicPr>
        <p:blipFill rotWithShape="1">
          <a:blip r:embed="rId3">
            <a:alphaModFix/>
          </a:blip>
          <a:srcRect b="0" l="11569" r="11569" t="0"/>
          <a:stretch/>
        </p:blipFill>
        <p:spPr>
          <a:xfrm>
            <a:off x="8195712" y="2490687"/>
            <a:ext cx="3514923" cy="2764486"/>
          </a:xfrm>
          <a:prstGeom prst="roundRect">
            <a:avLst>
              <a:gd fmla="val 16667" name="adj"/>
            </a:avLst>
          </a:prstGeom>
          <a:noFill/>
          <a:ln>
            <a:noFill/>
          </a:ln>
          <a:effectLst>
            <a:outerShdw blurRad="76200" rotWithShape="0" algn="tl" dir="7800000" dist="38100">
              <a:srgbClr val="000000">
                <a:alpha val="40000"/>
              </a:srgbClr>
            </a:outerShdw>
          </a:effectLst>
        </p:spPr>
      </p:pic>
      <p:pic>
        <p:nvPicPr>
          <p:cNvPr id="80" name="Google Shape;80;p5"/>
          <p:cNvPicPr preferRelativeResize="0"/>
          <p:nvPr/>
        </p:nvPicPr>
        <p:blipFill rotWithShape="1">
          <a:blip r:embed="rId4">
            <a:alphaModFix/>
          </a:blip>
          <a:srcRect b="0" l="0" r="0" t="0"/>
          <a:stretch/>
        </p:blipFill>
        <p:spPr>
          <a:xfrm>
            <a:off x="350778" y="1589615"/>
            <a:ext cx="6582434" cy="4638685"/>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5" name="Shape 85"/>
        <p:cNvGrpSpPr/>
        <p:nvPr/>
      </p:nvGrpSpPr>
      <p:grpSpPr>
        <a:xfrm>
          <a:off x="0" y="0"/>
          <a:ext cx="0" cy="0"/>
          <a:chOff x="0" y="0"/>
          <a:chExt cx="0" cy="0"/>
        </a:xfrm>
      </p:grpSpPr>
      <p:sp>
        <p:nvSpPr>
          <p:cNvPr id="86" name="Google Shape;86;p6"/>
          <p:cNvSpPr txBox="1"/>
          <p:nvPr>
            <p:ph type="title"/>
          </p:nvPr>
        </p:nvSpPr>
        <p:spPr>
          <a:xfrm>
            <a:off x="1193581" y="687572"/>
            <a:ext cx="5948364" cy="1020912"/>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lt1"/>
              </a:buClr>
              <a:buSzPts val="3600"/>
              <a:buFont typeface="Calibri"/>
              <a:buNone/>
            </a:pPr>
            <a:r>
              <a:rPr lang="en-GB"/>
              <a:t>The Alphabetic Code </a:t>
            </a:r>
            <a:endParaRPr/>
          </a:p>
        </p:txBody>
      </p:sp>
      <p:sp>
        <p:nvSpPr>
          <p:cNvPr id="87" name="Google Shape;87;p6"/>
          <p:cNvSpPr txBox="1"/>
          <p:nvPr/>
        </p:nvSpPr>
        <p:spPr>
          <a:xfrm>
            <a:off x="1098987" y="2690167"/>
            <a:ext cx="2779329" cy="144655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4400"/>
              <a:buFont typeface="Arial"/>
              <a:buNone/>
            </a:pPr>
            <a:r>
              <a:rPr b="1" i="0" lang="en-GB" sz="4400" u="none" cap="none" strike="noStrike">
                <a:solidFill>
                  <a:schemeClr val="dk1"/>
                </a:solidFill>
                <a:latin typeface="Calibri"/>
                <a:ea typeface="Calibri"/>
                <a:cs typeface="Calibri"/>
                <a:sym typeface="Calibri"/>
              </a:rPr>
              <a:t>44 phonemes </a:t>
            </a:r>
            <a:endParaRPr b="0" i="0" sz="1400" u="none" cap="none" strike="noStrike">
              <a:solidFill>
                <a:srgbClr val="000000"/>
              </a:solidFill>
              <a:latin typeface="Arial"/>
              <a:ea typeface="Arial"/>
              <a:cs typeface="Arial"/>
              <a:sym typeface="Arial"/>
            </a:endParaRPr>
          </a:p>
        </p:txBody>
      </p:sp>
      <p:sp>
        <p:nvSpPr>
          <p:cNvPr id="88" name="Google Shape;88;p6"/>
          <p:cNvSpPr txBox="1"/>
          <p:nvPr/>
        </p:nvSpPr>
        <p:spPr>
          <a:xfrm>
            <a:off x="4894336" y="2868843"/>
            <a:ext cx="2247609" cy="144655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4400"/>
              <a:buFont typeface="Arial"/>
              <a:buNone/>
            </a:pPr>
            <a:r>
              <a:rPr b="1" i="0" lang="en-GB" sz="4400" u="none" cap="none" strike="noStrike">
                <a:solidFill>
                  <a:schemeClr val="dk1"/>
                </a:solidFill>
                <a:latin typeface="Calibri"/>
                <a:ea typeface="Calibri"/>
                <a:cs typeface="Calibri"/>
                <a:sym typeface="Calibri"/>
              </a:rPr>
              <a:t>Simple Code</a:t>
            </a:r>
            <a:endParaRPr b="0" i="0" sz="1400" u="none" cap="none" strike="noStrike">
              <a:solidFill>
                <a:srgbClr val="000000"/>
              </a:solidFill>
              <a:latin typeface="Arial"/>
              <a:ea typeface="Arial"/>
              <a:cs typeface="Arial"/>
              <a:sym typeface="Arial"/>
            </a:endParaRPr>
          </a:p>
        </p:txBody>
      </p:sp>
      <p:sp>
        <p:nvSpPr>
          <p:cNvPr id="89" name="Google Shape;89;p6"/>
          <p:cNvSpPr txBox="1"/>
          <p:nvPr/>
        </p:nvSpPr>
        <p:spPr>
          <a:xfrm>
            <a:off x="8385661" y="2868843"/>
            <a:ext cx="2594119" cy="144655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4400"/>
              <a:buFont typeface="Arial"/>
              <a:buNone/>
            </a:pPr>
            <a:r>
              <a:rPr b="1" i="0" lang="en-GB" sz="4400" u="none" cap="none" strike="noStrike">
                <a:solidFill>
                  <a:schemeClr val="dk1"/>
                </a:solidFill>
                <a:latin typeface="Calibri"/>
                <a:ea typeface="Calibri"/>
                <a:cs typeface="Calibri"/>
                <a:sym typeface="Calibri"/>
              </a:rPr>
              <a:t>Complex Code</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4" name="Shape 94"/>
        <p:cNvGrpSpPr/>
        <p:nvPr/>
      </p:nvGrpSpPr>
      <p:grpSpPr>
        <a:xfrm>
          <a:off x="0" y="0"/>
          <a:ext cx="0" cy="0"/>
          <a:chOff x="0" y="0"/>
          <a:chExt cx="0" cy="0"/>
        </a:xfrm>
      </p:grpSpPr>
      <p:sp>
        <p:nvSpPr>
          <p:cNvPr id="95" name="Google Shape;95;p7"/>
          <p:cNvSpPr txBox="1"/>
          <p:nvPr>
            <p:ph type="title"/>
          </p:nvPr>
        </p:nvSpPr>
        <p:spPr>
          <a:xfrm>
            <a:off x="279206" y="120600"/>
            <a:ext cx="6578319" cy="1020912"/>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4400"/>
              <a:buFont typeface="Calibri"/>
              <a:buNone/>
            </a:pPr>
            <a:r>
              <a:rPr lang="en-GB" sz="4400"/>
              <a:t>Blending</a:t>
            </a:r>
            <a:endParaRPr/>
          </a:p>
        </p:txBody>
      </p:sp>
      <p:sp>
        <p:nvSpPr>
          <p:cNvPr id="96" name="Google Shape;96;p7"/>
          <p:cNvSpPr txBox="1"/>
          <p:nvPr>
            <p:ph idx="1" type="body"/>
          </p:nvPr>
        </p:nvSpPr>
        <p:spPr>
          <a:xfrm>
            <a:off x="362887" y="913117"/>
            <a:ext cx="6980153" cy="5608552"/>
          </a:xfrm>
          <a:prstGeom prst="rect">
            <a:avLst/>
          </a:prstGeom>
          <a:noFill/>
          <a:ln>
            <a:noFill/>
          </a:ln>
        </p:spPr>
        <p:txBody>
          <a:bodyPr anchorCtr="0" anchor="t" bIns="45700" lIns="91425" spcFirstLastPara="1" rIns="91425" wrap="square" tIns="45700">
            <a:normAutofit/>
          </a:bodyPr>
          <a:lstStyle/>
          <a:p>
            <a:pPr indent="-50800" lvl="0" marL="228600" rtl="0" algn="l">
              <a:lnSpc>
                <a:spcPct val="90000"/>
              </a:lnSpc>
              <a:spcBef>
                <a:spcPts val="0"/>
              </a:spcBef>
              <a:spcAft>
                <a:spcPts val="0"/>
              </a:spcAft>
              <a:buClr>
                <a:schemeClr val="dk1"/>
              </a:buClr>
              <a:buSzPts val="2800"/>
              <a:buNone/>
            </a:pPr>
            <a:r>
              <a:t/>
            </a:r>
            <a:endParaRPr/>
          </a:p>
          <a:p>
            <a:pPr indent="-228600" lvl="0" marL="228600" rtl="0" algn="l">
              <a:lnSpc>
                <a:spcPct val="90000"/>
              </a:lnSpc>
              <a:spcBef>
                <a:spcPts val="1000"/>
              </a:spcBef>
              <a:spcAft>
                <a:spcPts val="0"/>
              </a:spcAft>
              <a:buClr>
                <a:schemeClr val="dk1"/>
              </a:buClr>
              <a:buSzPts val="2800"/>
              <a:buChar char="•"/>
            </a:pPr>
            <a:r>
              <a:rPr lang="en-GB"/>
              <a:t>Pushing the phonemes together to make a word. </a:t>
            </a:r>
            <a:endParaRPr/>
          </a:p>
          <a:p>
            <a:pPr indent="-50800" lvl="0" marL="228600" rtl="0" algn="l">
              <a:lnSpc>
                <a:spcPct val="90000"/>
              </a:lnSpc>
              <a:spcBef>
                <a:spcPts val="1000"/>
              </a:spcBef>
              <a:spcAft>
                <a:spcPts val="0"/>
              </a:spcAft>
              <a:buClr>
                <a:schemeClr val="dk1"/>
              </a:buClr>
              <a:buSzPts val="2800"/>
              <a:buNone/>
            </a:pPr>
            <a:r>
              <a:t/>
            </a:r>
            <a:endParaRPr/>
          </a:p>
          <a:p>
            <a:pPr indent="0" lvl="0" marL="0" rtl="0" algn="l">
              <a:lnSpc>
                <a:spcPct val="90000"/>
              </a:lnSpc>
              <a:spcBef>
                <a:spcPts val="1000"/>
              </a:spcBef>
              <a:spcAft>
                <a:spcPts val="0"/>
              </a:spcAft>
              <a:buClr>
                <a:schemeClr val="dk1"/>
              </a:buClr>
              <a:buSzPts val="2800"/>
              <a:buNone/>
            </a:pPr>
            <a:r>
              <a:rPr lang="en-GB"/>
              <a:t> </a:t>
            </a:r>
            <a:endParaRPr/>
          </a:p>
          <a:p>
            <a:pPr indent="0" lvl="0" marL="0" rtl="0" algn="l">
              <a:lnSpc>
                <a:spcPct val="90000"/>
              </a:lnSpc>
              <a:spcBef>
                <a:spcPts val="1000"/>
              </a:spcBef>
              <a:spcAft>
                <a:spcPts val="0"/>
              </a:spcAft>
              <a:buClr>
                <a:schemeClr val="dk1"/>
              </a:buClr>
              <a:buSzPts val="2800"/>
              <a:buNone/>
            </a:pPr>
            <a:r>
              <a:t/>
            </a:r>
            <a:endParaRPr/>
          </a:p>
          <a:p>
            <a:pPr indent="0" lvl="0" marL="0" rtl="0" algn="l">
              <a:lnSpc>
                <a:spcPct val="90000"/>
              </a:lnSpc>
              <a:spcBef>
                <a:spcPts val="1000"/>
              </a:spcBef>
              <a:spcAft>
                <a:spcPts val="0"/>
              </a:spcAft>
              <a:buClr>
                <a:schemeClr val="dk1"/>
              </a:buClr>
              <a:buSzPts val="2800"/>
              <a:buNone/>
            </a:pPr>
            <a:r>
              <a:t/>
            </a:r>
            <a:endParaRPr/>
          </a:p>
          <a:p>
            <a:pPr indent="-228600" lvl="0" marL="228600" rtl="0" algn="l">
              <a:lnSpc>
                <a:spcPct val="90000"/>
              </a:lnSpc>
              <a:spcBef>
                <a:spcPts val="1000"/>
              </a:spcBef>
              <a:spcAft>
                <a:spcPts val="0"/>
              </a:spcAft>
              <a:buClr>
                <a:schemeClr val="dk1"/>
              </a:buClr>
              <a:buSzPts val="2800"/>
              <a:buChar char="•"/>
            </a:pPr>
            <a:r>
              <a:rPr lang="en-GB"/>
              <a:t>Fun – Funny  - Funniest </a:t>
            </a:r>
            <a:endParaRPr/>
          </a:p>
          <a:p>
            <a:pPr indent="-228600" lvl="0" marL="228600" rtl="0" algn="l">
              <a:lnSpc>
                <a:spcPct val="90000"/>
              </a:lnSpc>
              <a:spcBef>
                <a:spcPts val="1000"/>
              </a:spcBef>
              <a:spcAft>
                <a:spcPts val="0"/>
              </a:spcAft>
              <a:buClr>
                <a:schemeClr val="dk1"/>
              </a:buClr>
              <a:buSzPts val="2800"/>
              <a:buChar char="•"/>
            </a:pPr>
            <a:r>
              <a:rPr lang="en-GB"/>
              <a:t>Crepusular </a:t>
            </a:r>
            <a:endParaRPr/>
          </a:p>
        </p:txBody>
      </p:sp>
      <p:pic>
        <p:nvPicPr>
          <p:cNvPr id="97" name="Google Shape;97;p7"/>
          <p:cNvPicPr preferRelativeResize="0"/>
          <p:nvPr/>
        </p:nvPicPr>
        <p:blipFill rotWithShape="1">
          <a:blip r:embed="rId3">
            <a:alphaModFix/>
          </a:blip>
          <a:srcRect b="0" l="0" r="0" t="0"/>
          <a:stretch/>
        </p:blipFill>
        <p:spPr>
          <a:xfrm>
            <a:off x="2298800" y="2388436"/>
            <a:ext cx="1988278" cy="1744504"/>
          </a:xfrm>
          <a:prstGeom prst="roundRect">
            <a:avLst>
              <a:gd fmla="val 16667" name="adj"/>
            </a:avLst>
          </a:prstGeom>
          <a:noFill/>
          <a:ln>
            <a:noFill/>
          </a:ln>
          <a:effectLst>
            <a:outerShdw blurRad="76200" rotWithShape="0" algn="tl" dir="7800000" dist="38100">
              <a:srgbClr val="000000">
                <a:alpha val="40000"/>
              </a:srgbClr>
            </a:outerShdw>
          </a:effectLst>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2" name="Shape 102"/>
        <p:cNvGrpSpPr/>
        <p:nvPr/>
      </p:nvGrpSpPr>
      <p:grpSpPr>
        <a:xfrm>
          <a:off x="0" y="0"/>
          <a:ext cx="0" cy="0"/>
          <a:chOff x="0" y="0"/>
          <a:chExt cx="0" cy="0"/>
        </a:xfrm>
      </p:grpSpPr>
      <p:sp>
        <p:nvSpPr>
          <p:cNvPr id="103" name="Google Shape;103;p8"/>
          <p:cNvSpPr txBox="1"/>
          <p:nvPr>
            <p:ph type="title"/>
          </p:nvPr>
        </p:nvSpPr>
        <p:spPr>
          <a:xfrm>
            <a:off x="1193581" y="1202524"/>
            <a:ext cx="5948364" cy="1020912"/>
          </a:xfrm>
          <a:prstGeom prst="rect">
            <a:avLst/>
          </a:prstGeom>
          <a:noFill/>
          <a:ln>
            <a:noFill/>
          </a:ln>
        </p:spPr>
        <p:txBody>
          <a:bodyPr anchorCtr="0" anchor="ctr" bIns="45700" lIns="91425" spcFirstLastPara="1" rIns="91425" wrap="square" tIns="45700">
            <a:normAutofit fontScale="90000"/>
          </a:bodyPr>
          <a:lstStyle/>
          <a:p>
            <a:pPr indent="0" lvl="0" marL="0" rtl="0" algn="l">
              <a:lnSpc>
                <a:spcPct val="90000"/>
              </a:lnSpc>
              <a:spcBef>
                <a:spcPts val="0"/>
              </a:spcBef>
              <a:spcAft>
                <a:spcPts val="0"/>
              </a:spcAft>
              <a:buClr>
                <a:schemeClr val="lt1"/>
              </a:buClr>
              <a:buSzPct val="100000"/>
              <a:buFont typeface="Calibri"/>
              <a:buNone/>
            </a:pPr>
            <a:r>
              <a:rPr lang="en-GB" sz="4400"/>
              <a:t>Common Exception Words</a:t>
            </a:r>
            <a:endParaRPr/>
          </a:p>
        </p:txBody>
      </p:sp>
      <p:sp>
        <p:nvSpPr>
          <p:cNvPr id="104" name="Google Shape;104;p8"/>
          <p:cNvSpPr txBox="1"/>
          <p:nvPr>
            <p:ph idx="1" type="body"/>
          </p:nvPr>
        </p:nvSpPr>
        <p:spPr>
          <a:xfrm>
            <a:off x="1193582" y="2223436"/>
            <a:ext cx="5948363" cy="4042611"/>
          </a:xfrm>
          <a:prstGeom prst="rect">
            <a:avLst/>
          </a:prstGeom>
          <a:noFill/>
          <a:ln>
            <a:noFill/>
          </a:ln>
        </p:spPr>
        <p:txBody>
          <a:bodyPr anchorCtr="0" anchor="t" bIns="45700" lIns="91425" spcFirstLastPara="1" rIns="91425" wrap="square" tIns="45700">
            <a:normAutofit/>
          </a:bodyPr>
          <a:lstStyle/>
          <a:p>
            <a:pPr indent="0" lvl="0" marL="0" rtl="0" algn="l">
              <a:lnSpc>
                <a:spcPct val="90000"/>
              </a:lnSpc>
              <a:spcBef>
                <a:spcPts val="0"/>
              </a:spcBef>
              <a:spcAft>
                <a:spcPts val="0"/>
              </a:spcAft>
              <a:buClr>
                <a:schemeClr val="lt1"/>
              </a:buClr>
              <a:buSzPts val="2800"/>
              <a:buNone/>
            </a:pPr>
            <a:r>
              <a:rPr lang="en-GB"/>
              <a:t> </a:t>
            </a:r>
            <a:endParaRPr/>
          </a:p>
        </p:txBody>
      </p:sp>
      <p:pic>
        <p:nvPicPr>
          <p:cNvPr id="105" name="Google Shape;105;p8"/>
          <p:cNvPicPr preferRelativeResize="0"/>
          <p:nvPr/>
        </p:nvPicPr>
        <p:blipFill rotWithShape="1">
          <a:blip r:embed="rId3">
            <a:alphaModFix/>
          </a:blip>
          <a:srcRect b="0" l="0" r="0" t="0"/>
          <a:stretch/>
        </p:blipFill>
        <p:spPr>
          <a:xfrm>
            <a:off x="1364982" y="2494062"/>
            <a:ext cx="4762549" cy="3501358"/>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0" name="Shape 110"/>
        <p:cNvGrpSpPr/>
        <p:nvPr/>
      </p:nvGrpSpPr>
      <p:grpSpPr>
        <a:xfrm>
          <a:off x="0" y="0"/>
          <a:ext cx="0" cy="0"/>
          <a:chOff x="0" y="0"/>
          <a:chExt cx="0" cy="0"/>
        </a:xfrm>
      </p:grpSpPr>
      <p:sp>
        <p:nvSpPr>
          <p:cNvPr id="111" name="Google Shape;111;p9"/>
          <p:cNvSpPr txBox="1"/>
          <p:nvPr>
            <p:ph type="title"/>
          </p:nvPr>
        </p:nvSpPr>
        <p:spPr>
          <a:xfrm>
            <a:off x="273269" y="784756"/>
            <a:ext cx="7343121" cy="1020912"/>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4400"/>
              <a:buFont typeface="Calibri"/>
              <a:buNone/>
            </a:pPr>
            <a:r>
              <a:rPr lang="en-GB" sz="4400"/>
              <a:t>Reading and Books</a:t>
            </a:r>
            <a:endParaRPr/>
          </a:p>
        </p:txBody>
      </p:sp>
      <p:pic>
        <p:nvPicPr>
          <p:cNvPr descr="A picture containing text, bunch, different, posing&#10;&#10;Description automatically generated" id="112" name="Google Shape;112;p9"/>
          <p:cNvPicPr preferRelativeResize="0"/>
          <p:nvPr>
            <p:ph idx="2" type="pic"/>
          </p:nvPr>
        </p:nvPicPr>
        <p:blipFill rotWithShape="1">
          <a:blip r:embed="rId3">
            <a:alphaModFix/>
          </a:blip>
          <a:srcRect b="9859" l="0" r="0" t="9859"/>
          <a:stretch/>
        </p:blipFill>
        <p:spPr>
          <a:xfrm>
            <a:off x="8029183" y="2022148"/>
            <a:ext cx="3879037" cy="4107774"/>
          </a:xfrm>
          <a:prstGeom prst="roundRect">
            <a:avLst>
              <a:gd fmla="val 16667" name="adj"/>
            </a:avLst>
          </a:prstGeom>
          <a:noFill/>
          <a:ln>
            <a:noFill/>
          </a:ln>
          <a:effectLst>
            <a:outerShdw blurRad="76200" rotWithShape="0" algn="tl" dir="7800000" dist="38100">
              <a:srgbClr val="000000">
                <a:alpha val="40000"/>
              </a:srgbClr>
            </a:outerShdw>
          </a:effectLst>
        </p:spPr>
      </p:pic>
      <p:sp>
        <p:nvSpPr>
          <p:cNvPr id="113" name="Google Shape;113;p9"/>
          <p:cNvSpPr txBox="1"/>
          <p:nvPr/>
        </p:nvSpPr>
        <p:spPr>
          <a:xfrm>
            <a:off x="273269" y="2255840"/>
            <a:ext cx="6526924" cy="2246769"/>
          </a:xfrm>
          <a:prstGeom prst="rect">
            <a:avLst/>
          </a:prstGeom>
          <a:noFill/>
          <a:ln>
            <a:noFill/>
          </a:ln>
        </p:spPr>
        <p:txBody>
          <a:bodyPr anchorCtr="0" anchor="t" bIns="45700" lIns="91425" spcFirstLastPara="1" rIns="91425" wrap="square" tIns="45700">
            <a:spAutoFit/>
          </a:bodyPr>
          <a:lstStyle/>
          <a:p>
            <a:pPr indent="-285750" lvl="0" marL="285750" marR="0" rtl="0" algn="l">
              <a:lnSpc>
                <a:spcPct val="100000"/>
              </a:lnSpc>
              <a:spcBef>
                <a:spcPts val="0"/>
              </a:spcBef>
              <a:spcAft>
                <a:spcPts val="0"/>
              </a:spcAft>
              <a:buClr>
                <a:schemeClr val="dk1"/>
              </a:buClr>
              <a:buSzPts val="2800"/>
              <a:buFont typeface="Arial"/>
              <a:buChar char="•"/>
            </a:pPr>
            <a:r>
              <a:rPr b="0" i="0" lang="en-GB" sz="2800" u="none" cap="none" strike="noStrike">
                <a:solidFill>
                  <a:schemeClr val="dk1"/>
                </a:solidFill>
                <a:latin typeface="Calibri"/>
                <a:ea typeface="Calibri"/>
                <a:cs typeface="Calibri"/>
                <a:sym typeface="Calibri"/>
              </a:rPr>
              <a:t>Children will be given books when they can blend – this will be different for every child</a:t>
            </a:r>
            <a:endParaRPr b="0" i="0" sz="1400" u="none" cap="none" strike="noStrike">
              <a:solidFill>
                <a:srgbClr val="000000"/>
              </a:solidFill>
              <a:latin typeface="Arial"/>
              <a:ea typeface="Arial"/>
              <a:cs typeface="Arial"/>
              <a:sym typeface="Arial"/>
            </a:endParaRPr>
          </a:p>
          <a:p>
            <a:pPr indent="-285750" lvl="0" marL="285750" marR="0" rtl="0" algn="l">
              <a:lnSpc>
                <a:spcPct val="100000"/>
              </a:lnSpc>
              <a:spcBef>
                <a:spcPts val="0"/>
              </a:spcBef>
              <a:spcAft>
                <a:spcPts val="0"/>
              </a:spcAft>
              <a:buClr>
                <a:schemeClr val="dk1"/>
              </a:buClr>
              <a:buSzPts val="2800"/>
              <a:buFont typeface="Arial"/>
              <a:buChar char="•"/>
            </a:pPr>
            <a:r>
              <a:rPr b="0" i="0" lang="en-GB" sz="2800" u="none" cap="none" strike="noStrike">
                <a:solidFill>
                  <a:schemeClr val="dk1"/>
                </a:solidFill>
                <a:latin typeface="Calibri"/>
                <a:ea typeface="Calibri"/>
                <a:cs typeface="Calibri"/>
                <a:sym typeface="Calibri"/>
              </a:rPr>
              <a:t>Books precisely match children’s phonics attainment</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8" name="Shape 118"/>
        <p:cNvGrpSpPr/>
        <p:nvPr/>
      </p:nvGrpSpPr>
      <p:grpSpPr>
        <a:xfrm>
          <a:off x="0" y="0"/>
          <a:ext cx="0" cy="0"/>
          <a:chOff x="0" y="0"/>
          <a:chExt cx="0" cy="0"/>
        </a:xfrm>
      </p:grpSpPr>
      <p:sp>
        <p:nvSpPr>
          <p:cNvPr id="119" name="Google Shape;119;p10"/>
          <p:cNvSpPr txBox="1"/>
          <p:nvPr>
            <p:ph type="title"/>
          </p:nvPr>
        </p:nvSpPr>
        <p:spPr>
          <a:xfrm>
            <a:off x="4899526" y="965199"/>
            <a:ext cx="5948364" cy="1020912"/>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4400"/>
              <a:buFont typeface="Calibri"/>
              <a:buNone/>
            </a:pPr>
            <a:r>
              <a:rPr lang="en-GB" sz="4400"/>
              <a:t>Reading at home </a:t>
            </a:r>
            <a:endParaRPr/>
          </a:p>
        </p:txBody>
      </p:sp>
      <p:sp>
        <p:nvSpPr>
          <p:cNvPr id="120" name="Google Shape;120;p10"/>
          <p:cNvSpPr txBox="1"/>
          <p:nvPr>
            <p:ph idx="1" type="body"/>
          </p:nvPr>
        </p:nvSpPr>
        <p:spPr>
          <a:xfrm>
            <a:off x="4899526" y="1851136"/>
            <a:ext cx="6108175" cy="5006864"/>
          </a:xfrm>
          <a:prstGeom prst="rect">
            <a:avLst/>
          </a:prstGeom>
          <a:noFill/>
          <a:ln>
            <a:noFill/>
          </a:ln>
        </p:spPr>
        <p:txBody>
          <a:bodyPr anchorCtr="0" anchor="t" bIns="45700" lIns="91425" spcFirstLastPara="1" rIns="91425" wrap="square" tIns="45700">
            <a:normAutofit lnSpcReduction="20000"/>
          </a:bodyPr>
          <a:lstStyle/>
          <a:p>
            <a:pPr indent="-228600" lvl="0" marL="228600" rtl="0" algn="l">
              <a:lnSpc>
                <a:spcPct val="90000"/>
              </a:lnSpc>
              <a:spcBef>
                <a:spcPts val="0"/>
              </a:spcBef>
              <a:spcAft>
                <a:spcPts val="0"/>
              </a:spcAft>
              <a:buClr>
                <a:schemeClr val="dk1"/>
              </a:buClr>
              <a:buSzPts val="2800"/>
              <a:buChar char="•"/>
            </a:pPr>
            <a:r>
              <a:rPr lang="en-GB"/>
              <a:t>5 – 10 minutes daily</a:t>
            </a:r>
            <a:endParaRPr/>
          </a:p>
          <a:p>
            <a:pPr indent="-228600" lvl="0" marL="228600" rtl="0" algn="l">
              <a:lnSpc>
                <a:spcPct val="90000"/>
              </a:lnSpc>
              <a:spcBef>
                <a:spcPts val="1000"/>
              </a:spcBef>
              <a:spcAft>
                <a:spcPts val="0"/>
              </a:spcAft>
              <a:buClr>
                <a:schemeClr val="dk1"/>
              </a:buClr>
              <a:buSzPts val="2800"/>
              <a:buChar char="•"/>
            </a:pPr>
            <a:r>
              <a:rPr lang="en-GB"/>
              <a:t>Choose a time that works for you</a:t>
            </a:r>
            <a:endParaRPr/>
          </a:p>
          <a:p>
            <a:pPr indent="-228600" lvl="0" marL="228600" rtl="0" algn="l">
              <a:lnSpc>
                <a:spcPct val="90000"/>
              </a:lnSpc>
              <a:spcBef>
                <a:spcPts val="1000"/>
              </a:spcBef>
              <a:spcAft>
                <a:spcPts val="0"/>
              </a:spcAft>
              <a:buClr>
                <a:schemeClr val="dk1"/>
              </a:buClr>
              <a:buSzPts val="2800"/>
              <a:buChar char="•"/>
            </a:pPr>
            <a:r>
              <a:rPr lang="en-GB"/>
              <a:t>Be positive and celebrate successes</a:t>
            </a:r>
            <a:endParaRPr/>
          </a:p>
          <a:p>
            <a:pPr indent="-228600" lvl="0" marL="228600" rtl="0" algn="l">
              <a:lnSpc>
                <a:spcPct val="90000"/>
              </a:lnSpc>
              <a:spcBef>
                <a:spcPts val="1000"/>
              </a:spcBef>
              <a:spcAft>
                <a:spcPts val="0"/>
              </a:spcAft>
              <a:buClr>
                <a:schemeClr val="dk1"/>
              </a:buClr>
              <a:buSzPts val="2800"/>
              <a:buChar char="•"/>
            </a:pPr>
            <a:r>
              <a:rPr lang="en-GB"/>
              <a:t>Encourage them to point to the graphemes</a:t>
            </a:r>
            <a:endParaRPr/>
          </a:p>
          <a:p>
            <a:pPr indent="-228600" lvl="0" marL="228600" rtl="0" algn="l">
              <a:lnSpc>
                <a:spcPct val="90000"/>
              </a:lnSpc>
              <a:spcBef>
                <a:spcPts val="1000"/>
              </a:spcBef>
              <a:spcAft>
                <a:spcPts val="0"/>
              </a:spcAft>
              <a:buClr>
                <a:schemeClr val="dk1"/>
              </a:buClr>
              <a:buSzPts val="2800"/>
              <a:buChar char="•"/>
            </a:pPr>
            <a:r>
              <a:rPr lang="en-GB"/>
              <a:t>Encourage them to say the sounds and blend them together</a:t>
            </a:r>
            <a:endParaRPr/>
          </a:p>
          <a:p>
            <a:pPr indent="-228600" lvl="0" marL="228600" rtl="0" algn="l">
              <a:lnSpc>
                <a:spcPct val="90000"/>
              </a:lnSpc>
              <a:spcBef>
                <a:spcPts val="1000"/>
              </a:spcBef>
              <a:spcAft>
                <a:spcPts val="0"/>
              </a:spcAft>
              <a:buClr>
                <a:schemeClr val="dk1"/>
              </a:buClr>
              <a:buSzPts val="2800"/>
              <a:buChar char="•"/>
            </a:pPr>
            <a:r>
              <a:rPr lang="en-GB"/>
              <a:t>Be patient and let them try and work it out </a:t>
            </a:r>
            <a:endParaRPr/>
          </a:p>
          <a:p>
            <a:pPr indent="-228600" lvl="0" marL="228600" rtl="0" algn="l">
              <a:lnSpc>
                <a:spcPct val="90000"/>
              </a:lnSpc>
              <a:spcBef>
                <a:spcPts val="1000"/>
              </a:spcBef>
              <a:spcAft>
                <a:spcPts val="0"/>
              </a:spcAft>
              <a:buClr>
                <a:schemeClr val="dk1"/>
              </a:buClr>
              <a:buSzPts val="2800"/>
              <a:buChar char="•"/>
            </a:pPr>
            <a:r>
              <a:rPr lang="en-GB"/>
              <a:t>Read common exception words by sight. </a:t>
            </a:r>
            <a:endParaRPr/>
          </a:p>
          <a:p>
            <a:pPr indent="-50800" lvl="0" marL="228600" rtl="0" algn="l">
              <a:lnSpc>
                <a:spcPct val="90000"/>
              </a:lnSpc>
              <a:spcBef>
                <a:spcPts val="1000"/>
              </a:spcBef>
              <a:spcAft>
                <a:spcPts val="0"/>
              </a:spcAft>
              <a:buClr>
                <a:schemeClr val="dk1"/>
              </a:buClr>
              <a:buSzPts val="2800"/>
              <a:buNone/>
            </a:pPr>
            <a:r>
              <a:t/>
            </a:r>
            <a:endParaRPr/>
          </a:p>
        </p:txBody>
      </p:sp>
      <p:pic>
        <p:nvPicPr>
          <p:cNvPr descr="A picture containing text, bunch, different, posing&#10;&#10;Description automatically generated" id="121" name="Google Shape;121;p10"/>
          <p:cNvPicPr preferRelativeResize="0"/>
          <p:nvPr/>
        </p:nvPicPr>
        <p:blipFill rotWithShape="1">
          <a:blip r:embed="rId3">
            <a:alphaModFix/>
          </a:blip>
          <a:srcRect b="9859" l="0" r="0" t="9859"/>
          <a:stretch/>
        </p:blipFill>
        <p:spPr>
          <a:xfrm>
            <a:off x="314590" y="1986111"/>
            <a:ext cx="3879037" cy="4107774"/>
          </a:xfrm>
          <a:prstGeom prst="roundRect">
            <a:avLst>
              <a:gd fmla="val 16667" name="adj"/>
            </a:avLst>
          </a:prstGeom>
          <a:noFill/>
          <a:ln>
            <a:noFill/>
          </a:ln>
          <a:effectLst>
            <a:outerShdw blurRad="76200" rotWithShape="0" algn="tl" dir="7800000" dist="38100">
              <a:srgbClr val="000000">
                <a:alpha val="40000"/>
              </a:srgbClr>
            </a:outerShdw>
          </a:effectLst>
        </p:spPr>
      </p:pic>
    </p:spTree>
  </p:cSld>
  <p:clrMapOvr>
    <a:masterClrMapping/>
  </p:clrMapOvr>
</p:sld>
</file>

<file path=ppt/theme/theme1.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2021-12-16T19:38:44Z</dcterms:created>
  <dc:creator>Ellie Wilkinson</dc:creator>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0x01010038B477497953BD4B83D73F8D1B051DC5</vt:lpwstr>
  </property>
  <property fmtid="{D5CDD505-2E9C-101B-9397-08002B2CF9AE}" pid="3" name="MediaServiceImageTags">
    <vt:lpwstr/>
  </property>
</Properties>
</file>