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797675" cy="9926625"/>
  <p:embeddedFontLst>
    <p:embeddedFont>
      <p:font typeface="Tahoma"/>
      <p:regular r:id="rId27"/>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jBnH+TCkw3VhY8mJjK/WU/UUyU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Tahoma-bold.fntdata"/><Relationship Id="rId27" Type="http://schemas.openxmlformats.org/officeDocument/2006/relationships/font" Target="fonts/Tahom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9pPr>
          </a:lstStyle>
          <a:p/>
        </p:txBody>
      </p:sp>
      <p:sp>
        <p:nvSpPr>
          <p:cNvPr id="5" name="Google Shape;5;n"/>
          <p:cNvSpPr/>
          <p:nvPr>
            <p:ph idx="3" type="sldImg"/>
          </p:nvPr>
        </p:nvSpPr>
        <p:spPr>
          <a:xfrm>
            <a:off x="917575" y="744537"/>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ahoma"/>
                <a:ea typeface="Tahoma"/>
                <a:cs typeface="Tahoma"/>
                <a:sym typeface="Tahoma"/>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ae31a30af4_0_623:notes"/>
          <p:cNvSpPr txBox="1"/>
          <p:nvPr>
            <p:ph idx="1" type="body"/>
          </p:nvPr>
        </p:nvSpPr>
        <p:spPr>
          <a:xfrm>
            <a:off x="679768" y="4715147"/>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2ae31a30af4_0_623: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0: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5997a0d64_0_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04" name="Google Shape;304;gf5997a0d64_0_1: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f5997a0d64_0_1: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8: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4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6872397afa_0_0:notes"/>
          <p:cNvSpPr/>
          <p:nvPr>
            <p:ph idx="2" type="sldImg"/>
          </p:nvPr>
        </p:nvSpPr>
        <p:spPr>
          <a:xfrm>
            <a:off x="917575" y="744537"/>
            <a:ext cx="49626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15" name="Google Shape;315;g16872397afa_0_0:notes"/>
          <p:cNvSpPr txBox="1"/>
          <p:nvPr>
            <p:ph idx="1" type="body"/>
          </p:nvPr>
        </p:nvSpPr>
        <p:spPr>
          <a:xfrm>
            <a:off x="679450" y="4714875"/>
            <a:ext cx="5438700" cy="446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16872397afa_0_0:notes"/>
          <p:cNvSpPr txBox="1"/>
          <p:nvPr>
            <p:ph idx="12" type="sldNum"/>
          </p:nvPr>
        </p:nvSpPr>
        <p:spPr>
          <a:xfrm>
            <a:off x="3849687" y="9428162"/>
            <a:ext cx="29463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Tahoma"/>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e31a30af4_0_862: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ae31a30af4_0_862:notes"/>
          <p:cNvSpPr txBox="1"/>
          <p:nvPr>
            <p:ph idx="1" type="body"/>
          </p:nvPr>
        </p:nvSpPr>
        <p:spPr>
          <a:xfrm>
            <a:off x="679768" y="4715147"/>
            <a:ext cx="5438100" cy="446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2ae31a30af4_0_862:notes"/>
          <p:cNvSpPr txBox="1"/>
          <p:nvPr>
            <p:ph idx="12" type="sldNum"/>
          </p:nvPr>
        </p:nvSpPr>
        <p:spPr>
          <a:xfrm>
            <a:off x="3850443" y="9428571"/>
            <a:ext cx="2945700" cy="496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e31a30af4_0_0: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ae31a30af4_0_0:notes"/>
          <p:cNvSpPr txBox="1"/>
          <p:nvPr>
            <p:ph idx="1" type="body"/>
          </p:nvPr>
        </p:nvSpPr>
        <p:spPr>
          <a:xfrm>
            <a:off x="679768" y="4715147"/>
            <a:ext cx="5438100" cy="446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ae31a30af4_0_0:notes"/>
          <p:cNvSpPr txBox="1"/>
          <p:nvPr>
            <p:ph idx="12" type="sldNum"/>
          </p:nvPr>
        </p:nvSpPr>
        <p:spPr>
          <a:xfrm>
            <a:off x="3850443" y="9428571"/>
            <a:ext cx="2945700" cy="496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5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ae31a30af4_0_253: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g2ae31a30af4_0_253:notes"/>
          <p:cNvSpPr txBox="1"/>
          <p:nvPr>
            <p:ph idx="1" type="body"/>
          </p:nvPr>
        </p:nvSpPr>
        <p:spPr>
          <a:xfrm>
            <a:off x="679768" y="4715147"/>
            <a:ext cx="5438100" cy="446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ae31a30af4_0_253:notes"/>
          <p:cNvSpPr txBox="1"/>
          <p:nvPr>
            <p:ph idx="12" type="sldNum"/>
          </p:nvPr>
        </p:nvSpPr>
        <p:spPr>
          <a:xfrm>
            <a:off x="3850443" y="9428571"/>
            <a:ext cx="2945700" cy="496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ae31a30af4_0_368:notes"/>
          <p:cNvSpPr txBox="1"/>
          <p:nvPr>
            <p:ph idx="1" type="body"/>
          </p:nvPr>
        </p:nvSpPr>
        <p:spPr>
          <a:xfrm>
            <a:off x="679768" y="4715147"/>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2ae31a30af4_0_368: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ae31a30af4_0_373:notes"/>
          <p:cNvSpPr txBox="1"/>
          <p:nvPr>
            <p:ph idx="1" type="body"/>
          </p:nvPr>
        </p:nvSpPr>
        <p:spPr>
          <a:xfrm>
            <a:off x="679768" y="4715147"/>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2ae31a30af4_0_373: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ae31a30af4_0_379:notes"/>
          <p:cNvSpPr txBox="1"/>
          <p:nvPr>
            <p:ph idx="1" type="body"/>
          </p:nvPr>
        </p:nvSpPr>
        <p:spPr>
          <a:xfrm>
            <a:off x="679768" y="4715147"/>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ae31a30af4_0_379:notes"/>
          <p:cNvSpPr/>
          <p:nvPr>
            <p:ph idx="2" type="sldImg"/>
          </p:nvPr>
        </p:nvSpPr>
        <p:spPr>
          <a:xfrm>
            <a:off x="1132946" y="744497"/>
            <a:ext cx="4531800" cy="372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2: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685800" y="1676400"/>
            <a:ext cx="7772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SzPts val="2080"/>
              <a:buFont typeface="Noto Sans"/>
              <a:buNone/>
              <a:defRPr/>
            </a:lvl1pPr>
            <a:lvl2pPr lvl="1" algn="l">
              <a:lnSpc>
                <a:spcPct val="100000"/>
              </a:lnSpc>
              <a:spcBef>
                <a:spcPts val="360"/>
              </a:spcBef>
              <a:spcAft>
                <a:spcPts val="0"/>
              </a:spcAft>
              <a:buSzPts val="1170"/>
              <a:buChar char="■"/>
              <a:defRPr/>
            </a:lvl2pPr>
            <a:lvl3pPr lvl="2" algn="l">
              <a:lnSpc>
                <a:spcPct val="100000"/>
              </a:lnSpc>
              <a:spcBef>
                <a:spcPts val="360"/>
              </a:spcBef>
              <a:spcAft>
                <a:spcPts val="0"/>
              </a:spcAft>
              <a:buSzPts val="1170"/>
              <a:buChar char="■"/>
              <a:defRPr/>
            </a:lvl3pPr>
            <a:lvl4pPr lvl="3" algn="l">
              <a:lnSpc>
                <a:spcPct val="100000"/>
              </a:lnSpc>
              <a:spcBef>
                <a:spcPts val="360"/>
              </a:spcBef>
              <a:spcAft>
                <a:spcPts val="0"/>
              </a:spcAft>
              <a:buSzPts val="1170"/>
              <a:buChar char="■"/>
              <a:defRPr/>
            </a:lvl4pPr>
            <a:lvl5pPr lvl="4" algn="l">
              <a:lnSpc>
                <a:spcPct val="100000"/>
              </a:lnSpc>
              <a:spcBef>
                <a:spcPts val="360"/>
              </a:spcBef>
              <a:spcAft>
                <a:spcPts val="0"/>
              </a:spcAft>
              <a:buSzPts val="1170"/>
              <a:buChar char="■"/>
              <a:defRPr/>
            </a:lvl5pPr>
            <a:lvl6pPr lvl="5" algn="l">
              <a:lnSpc>
                <a:spcPct val="100000"/>
              </a:lnSpc>
              <a:spcBef>
                <a:spcPts val="360"/>
              </a:spcBef>
              <a:spcAft>
                <a:spcPts val="0"/>
              </a:spcAft>
              <a:buSzPts val="1170"/>
              <a:buChar char="■"/>
              <a:defRPr/>
            </a:lvl6pPr>
            <a:lvl7pPr lvl="6" algn="l">
              <a:lnSpc>
                <a:spcPct val="100000"/>
              </a:lnSpc>
              <a:spcBef>
                <a:spcPts val="360"/>
              </a:spcBef>
              <a:spcAft>
                <a:spcPts val="0"/>
              </a:spcAft>
              <a:buSzPts val="1170"/>
              <a:buChar char="■"/>
              <a:defRPr/>
            </a:lvl7pPr>
            <a:lvl8pPr lvl="7" algn="l">
              <a:lnSpc>
                <a:spcPct val="100000"/>
              </a:lnSpc>
              <a:spcBef>
                <a:spcPts val="360"/>
              </a:spcBef>
              <a:spcAft>
                <a:spcPts val="0"/>
              </a:spcAft>
              <a:buSzPts val="1170"/>
              <a:buChar char="■"/>
              <a:defRPr/>
            </a:lvl8pPr>
            <a:lvl9pPr lvl="8" algn="l">
              <a:lnSpc>
                <a:spcPct val="100000"/>
              </a:lnSpc>
              <a:spcBef>
                <a:spcPts val="360"/>
              </a:spcBef>
              <a:spcAft>
                <a:spcPts val="0"/>
              </a:spcAft>
              <a:buSzPts val="1170"/>
              <a:buChar char="■"/>
              <a:defRPr/>
            </a:lvl9pPr>
          </a:lstStyle>
          <a:p/>
        </p:txBody>
      </p:sp>
      <p:sp>
        <p:nvSpPr>
          <p:cNvPr id="18" name="Google Shape;18;p3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46"/>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 name="Google Shape;73;p46"/>
          <p:cNvSpPr txBox="1"/>
          <p:nvPr>
            <p:ph idx="1" type="body"/>
          </p:nvPr>
        </p:nvSpPr>
        <p:spPr>
          <a:xfrm>
            <a:off x="457200" y="1981200"/>
            <a:ext cx="4038600" cy="4114800"/>
          </a:xfrm>
          <a:prstGeom prst="rect">
            <a:avLst/>
          </a:prstGeom>
          <a:noFill/>
          <a:ln>
            <a:noFill/>
          </a:ln>
        </p:spPr>
        <p:txBody>
          <a:bodyPr anchorCtr="0" anchor="t" bIns="45700" lIns="91425" spcFirstLastPara="1" rIns="91425" wrap="square" tIns="45700">
            <a:noAutofit/>
          </a:bodyPr>
          <a:lstStyle>
            <a:lvl1pPr indent="-344170" lvl="0" marL="457200" algn="l">
              <a:lnSpc>
                <a:spcPct val="100000"/>
              </a:lnSpc>
              <a:spcBef>
                <a:spcPts val="560"/>
              </a:spcBef>
              <a:spcAft>
                <a:spcPts val="0"/>
              </a:spcAft>
              <a:buSzPts val="1820"/>
              <a:buChar char="■"/>
              <a:defRPr sz="2800"/>
            </a:lvl1pPr>
            <a:lvl2pPr indent="-327660" lvl="1" marL="914400" algn="l">
              <a:lnSpc>
                <a:spcPct val="100000"/>
              </a:lnSpc>
              <a:spcBef>
                <a:spcPts val="480"/>
              </a:spcBef>
              <a:spcAft>
                <a:spcPts val="0"/>
              </a:spcAft>
              <a:buSzPts val="1560"/>
              <a:buChar char="■"/>
              <a:defRPr sz="2400"/>
            </a:lvl2pPr>
            <a:lvl3pPr indent="-311150" lvl="2" marL="1371600" algn="l">
              <a:lnSpc>
                <a:spcPct val="100000"/>
              </a:lnSpc>
              <a:spcBef>
                <a:spcPts val="400"/>
              </a:spcBef>
              <a:spcAft>
                <a:spcPts val="0"/>
              </a:spcAft>
              <a:buSzPts val="1300"/>
              <a:buChar char="■"/>
              <a:defRPr sz="2000"/>
            </a:lvl3pPr>
            <a:lvl4pPr indent="-302894" lvl="3" marL="1828800" algn="l">
              <a:lnSpc>
                <a:spcPct val="100000"/>
              </a:lnSpc>
              <a:spcBef>
                <a:spcPts val="360"/>
              </a:spcBef>
              <a:spcAft>
                <a:spcPts val="0"/>
              </a:spcAft>
              <a:buSzPts val="1170"/>
              <a:buChar char="■"/>
              <a:defRPr sz="1800"/>
            </a:lvl4pPr>
            <a:lvl5pPr indent="-302895" lvl="4" marL="2286000" algn="l">
              <a:lnSpc>
                <a:spcPct val="100000"/>
              </a:lnSpc>
              <a:spcBef>
                <a:spcPts val="360"/>
              </a:spcBef>
              <a:spcAft>
                <a:spcPts val="0"/>
              </a:spcAft>
              <a:buSzPts val="1170"/>
              <a:buChar char="■"/>
              <a:defRPr sz="1800"/>
            </a:lvl5pPr>
            <a:lvl6pPr indent="-302895" lvl="5" marL="2743200" algn="l">
              <a:lnSpc>
                <a:spcPct val="100000"/>
              </a:lnSpc>
              <a:spcBef>
                <a:spcPts val="360"/>
              </a:spcBef>
              <a:spcAft>
                <a:spcPts val="0"/>
              </a:spcAft>
              <a:buSzPts val="1170"/>
              <a:buChar char="■"/>
              <a:defRPr sz="1800"/>
            </a:lvl6pPr>
            <a:lvl7pPr indent="-302895" lvl="6" marL="3200400" algn="l">
              <a:lnSpc>
                <a:spcPct val="100000"/>
              </a:lnSpc>
              <a:spcBef>
                <a:spcPts val="360"/>
              </a:spcBef>
              <a:spcAft>
                <a:spcPts val="0"/>
              </a:spcAft>
              <a:buSzPts val="1170"/>
              <a:buChar char="■"/>
              <a:defRPr sz="1800"/>
            </a:lvl7pPr>
            <a:lvl8pPr indent="-302895" lvl="7" marL="3657600" algn="l">
              <a:lnSpc>
                <a:spcPct val="100000"/>
              </a:lnSpc>
              <a:spcBef>
                <a:spcPts val="360"/>
              </a:spcBef>
              <a:spcAft>
                <a:spcPts val="0"/>
              </a:spcAft>
              <a:buSzPts val="1170"/>
              <a:buChar char="■"/>
              <a:defRPr sz="1800"/>
            </a:lvl8pPr>
            <a:lvl9pPr indent="-302895" lvl="8" marL="4114800" algn="l">
              <a:lnSpc>
                <a:spcPct val="100000"/>
              </a:lnSpc>
              <a:spcBef>
                <a:spcPts val="360"/>
              </a:spcBef>
              <a:spcAft>
                <a:spcPts val="0"/>
              </a:spcAft>
              <a:buSzPts val="1170"/>
              <a:buChar char="■"/>
              <a:defRPr sz="1800"/>
            </a:lvl9pPr>
          </a:lstStyle>
          <a:p/>
        </p:txBody>
      </p:sp>
      <p:sp>
        <p:nvSpPr>
          <p:cNvPr id="74" name="Google Shape;74;p46"/>
          <p:cNvSpPr txBox="1"/>
          <p:nvPr>
            <p:ph idx="2" type="body"/>
          </p:nvPr>
        </p:nvSpPr>
        <p:spPr>
          <a:xfrm>
            <a:off x="4648200" y="1981200"/>
            <a:ext cx="4038600" cy="4114800"/>
          </a:xfrm>
          <a:prstGeom prst="rect">
            <a:avLst/>
          </a:prstGeom>
          <a:noFill/>
          <a:ln>
            <a:noFill/>
          </a:ln>
        </p:spPr>
        <p:txBody>
          <a:bodyPr anchorCtr="0" anchor="t" bIns="45700" lIns="91425" spcFirstLastPara="1" rIns="91425" wrap="square" tIns="45700">
            <a:noAutofit/>
          </a:bodyPr>
          <a:lstStyle>
            <a:lvl1pPr indent="-344170" lvl="0" marL="457200" algn="l">
              <a:lnSpc>
                <a:spcPct val="100000"/>
              </a:lnSpc>
              <a:spcBef>
                <a:spcPts val="560"/>
              </a:spcBef>
              <a:spcAft>
                <a:spcPts val="0"/>
              </a:spcAft>
              <a:buSzPts val="1820"/>
              <a:buChar char="■"/>
              <a:defRPr sz="2800"/>
            </a:lvl1pPr>
            <a:lvl2pPr indent="-327660" lvl="1" marL="914400" algn="l">
              <a:lnSpc>
                <a:spcPct val="100000"/>
              </a:lnSpc>
              <a:spcBef>
                <a:spcPts val="480"/>
              </a:spcBef>
              <a:spcAft>
                <a:spcPts val="0"/>
              </a:spcAft>
              <a:buSzPts val="1560"/>
              <a:buChar char="■"/>
              <a:defRPr sz="2400"/>
            </a:lvl2pPr>
            <a:lvl3pPr indent="-311150" lvl="2" marL="1371600" algn="l">
              <a:lnSpc>
                <a:spcPct val="100000"/>
              </a:lnSpc>
              <a:spcBef>
                <a:spcPts val="400"/>
              </a:spcBef>
              <a:spcAft>
                <a:spcPts val="0"/>
              </a:spcAft>
              <a:buSzPts val="1300"/>
              <a:buChar char="■"/>
              <a:defRPr sz="2000"/>
            </a:lvl3pPr>
            <a:lvl4pPr indent="-302894" lvl="3" marL="1828800" algn="l">
              <a:lnSpc>
                <a:spcPct val="100000"/>
              </a:lnSpc>
              <a:spcBef>
                <a:spcPts val="360"/>
              </a:spcBef>
              <a:spcAft>
                <a:spcPts val="0"/>
              </a:spcAft>
              <a:buSzPts val="1170"/>
              <a:buChar char="■"/>
              <a:defRPr sz="1800"/>
            </a:lvl4pPr>
            <a:lvl5pPr indent="-302895" lvl="4" marL="2286000" algn="l">
              <a:lnSpc>
                <a:spcPct val="100000"/>
              </a:lnSpc>
              <a:spcBef>
                <a:spcPts val="360"/>
              </a:spcBef>
              <a:spcAft>
                <a:spcPts val="0"/>
              </a:spcAft>
              <a:buSzPts val="1170"/>
              <a:buChar char="■"/>
              <a:defRPr sz="1800"/>
            </a:lvl5pPr>
            <a:lvl6pPr indent="-302895" lvl="5" marL="2743200" algn="l">
              <a:lnSpc>
                <a:spcPct val="100000"/>
              </a:lnSpc>
              <a:spcBef>
                <a:spcPts val="360"/>
              </a:spcBef>
              <a:spcAft>
                <a:spcPts val="0"/>
              </a:spcAft>
              <a:buSzPts val="1170"/>
              <a:buChar char="■"/>
              <a:defRPr sz="1800"/>
            </a:lvl6pPr>
            <a:lvl7pPr indent="-302895" lvl="6" marL="3200400" algn="l">
              <a:lnSpc>
                <a:spcPct val="100000"/>
              </a:lnSpc>
              <a:spcBef>
                <a:spcPts val="360"/>
              </a:spcBef>
              <a:spcAft>
                <a:spcPts val="0"/>
              </a:spcAft>
              <a:buSzPts val="1170"/>
              <a:buChar char="■"/>
              <a:defRPr sz="1800"/>
            </a:lvl7pPr>
            <a:lvl8pPr indent="-302895" lvl="7" marL="3657600" algn="l">
              <a:lnSpc>
                <a:spcPct val="100000"/>
              </a:lnSpc>
              <a:spcBef>
                <a:spcPts val="360"/>
              </a:spcBef>
              <a:spcAft>
                <a:spcPts val="0"/>
              </a:spcAft>
              <a:buSzPts val="1170"/>
              <a:buChar char="■"/>
              <a:defRPr sz="1800"/>
            </a:lvl8pPr>
            <a:lvl9pPr indent="-302895" lvl="8" marL="4114800" algn="l">
              <a:lnSpc>
                <a:spcPct val="100000"/>
              </a:lnSpc>
              <a:spcBef>
                <a:spcPts val="360"/>
              </a:spcBef>
              <a:spcAft>
                <a:spcPts val="0"/>
              </a:spcAft>
              <a:buSzPts val="1170"/>
              <a:buChar char="■"/>
              <a:defRPr sz="1800"/>
            </a:lvl9pPr>
          </a:lstStyle>
          <a:p/>
        </p:txBody>
      </p:sp>
      <p:sp>
        <p:nvSpPr>
          <p:cNvPr id="75" name="Google Shape;75;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6"/>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SzPts val="1300"/>
              <a:buNone/>
              <a:defRPr sz="2000"/>
            </a:lvl1pPr>
            <a:lvl2pPr indent="-228600" lvl="1" marL="914400" algn="l">
              <a:lnSpc>
                <a:spcPct val="100000"/>
              </a:lnSpc>
              <a:spcBef>
                <a:spcPts val="360"/>
              </a:spcBef>
              <a:spcAft>
                <a:spcPts val="0"/>
              </a:spcAft>
              <a:buSzPts val="1170"/>
              <a:buNone/>
              <a:defRPr sz="1800"/>
            </a:lvl2pPr>
            <a:lvl3pPr indent="-228600" lvl="2" marL="1371600" algn="l">
              <a:lnSpc>
                <a:spcPct val="100000"/>
              </a:lnSpc>
              <a:spcBef>
                <a:spcPts val="320"/>
              </a:spcBef>
              <a:spcAft>
                <a:spcPts val="0"/>
              </a:spcAft>
              <a:buSzPts val="1040"/>
              <a:buNone/>
              <a:defRPr sz="1600"/>
            </a:lvl3pPr>
            <a:lvl4pPr indent="-228600" lvl="3" marL="1828800" algn="l">
              <a:lnSpc>
                <a:spcPct val="100000"/>
              </a:lnSpc>
              <a:spcBef>
                <a:spcPts val="280"/>
              </a:spcBef>
              <a:spcAft>
                <a:spcPts val="0"/>
              </a:spcAft>
              <a:buSzPts val="910"/>
              <a:buNone/>
              <a:defRPr sz="1400"/>
            </a:lvl4pPr>
            <a:lvl5pPr indent="-228600" lvl="4" marL="2286000" algn="l">
              <a:lnSpc>
                <a:spcPct val="100000"/>
              </a:lnSpc>
              <a:spcBef>
                <a:spcPts val="280"/>
              </a:spcBef>
              <a:spcAft>
                <a:spcPts val="0"/>
              </a:spcAft>
              <a:buSzPts val="910"/>
              <a:buNone/>
              <a:defRPr sz="1400"/>
            </a:lvl5pPr>
            <a:lvl6pPr indent="-228600" lvl="5" marL="2743200" algn="l">
              <a:lnSpc>
                <a:spcPct val="100000"/>
              </a:lnSpc>
              <a:spcBef>
                <a:spcPts val="280"/>
              </a:spcBef>
              <a:spcAft>
                <a:spcPts val="0"/>
              </a:spcAft>
              <a:buSzPts val="910"/>
              <a:buNone/>
              <a:defRPr sz="1400"/>
            </a:lvl6pPr>
            <a:lvl7pPr indent="-228600" lvl="6" marL="3200400" algn="l">
              <a:lnSpc>
                <a:spcPct val="100000"/>
              </a:lnSpc>
              <a:spcBef>
                <a:spcPts val="280"/>
              </a:spcBef>
              <a:spcAft>
                <a:spcPts val="0"/>
              </a:spcAft>
              <a:buSzPts val="910"/>
              <a:buNone/>
              <a:defRPr sz="1400"/>
            </a:lvl7pPr>
            <a:lvl8pPr indent="-228600" lvl="7" marL="3657600" algn="l">
              <a:lnSpc>
                <a:spcPct val="100000"/>
              </a:lnSpc>
              <a:spcBef>
                <a:spcPts val="280"/>
              </a:spcBef>
              <a:spcAft>
                <a:spcPts val="0"/>
              </a:spcAft>
              <a:buSzPts val="910"/>
              <a:buNone/>
              <a:defRPr sz="1400"/>
            </a:lvl8pPr>
            <a:lvl9pPr indent="-228600" lvl="8" marL="4114800" algn="l">
              <a:lnSpc>
                <a:spcPct val="100000"/>
              </a:lnSpc>
              <a:spcBef>
                <a:spcPts val="280"/>
              </a:spcBef>
              <a:spcAft>
                <a:spcPts val="0"/>
              </a:spcAft>
              <a:buSzPts val="910"/>
              <a:buNone/>
              <a:defRPr sz="1400"/>
            </a:lvl9pPr>
          </a:lstStyle>
          <a:p/>
        </p:txBody>
      </p:sp>
      <p:sp>
        <p:nvSpPr>
          <p:cNvPr id="81" name="Google Shape;8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7"/>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7"/>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4" name="Shape 84"/>
        <p:cNvGrpSpPr/>
        <p:nvPr/>
      </p:nvGrpSpPr>
      <p:grpSpPr>
        <a:xfrm>
          <a:off x="0" y="0"/>
          <a:ext cx="0" cy="0"/>
          <a:chOff x="0" y="0"/>
          <a:chExt cx="0" cy="0"/>
        </a:xfrm>
      </p:grpSpPr>
      <p:sp>
        <p:nvSpPr>
          <p:cNvPr id="85" name="Google Shape;85;g2ae31a30af4_0_118"/>
          <p:cNvSpPr/>
          <p:nvPr/>
        </p:nvSpPr>
        <p:spPr>
          <a:xfrm>
            <a:off x="0" y="6400800"/>
            <a:ext cx="9144000" cy="45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86" name="Google Shape;86;g2ae31a30af4_0_118"/>
          <p:cNvSpPr/>
          <p:nvPr/>
        </p:nvSpPr>
        <p:spPr>
          <a:xfrm>
            <a:off x="0" y="0"/>
            <a:ext cx="9144000" cy="1676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87" name="Google Shape;87;g2ae31a30af4_0_118"/>
          <p:cNvSpPr/>
          <p:nvPr/>
        </p:nvSpPr>
        <p:spPr>
          <a:xfrm rot="10800000">
            <a:off x="838200" y="6391832"/>
            <a:ext cx="457200" cy="2286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88" name="Google Shape;88;g2ae31a30af4_0_118"/>
          <p:cNvSpPr txBox="1"/>
          <p:nvPr>
            <p:ph type="title"/>
          </p:nvPr>
        </p:nvSpPr>
        <p:spPr>
          <a:xfrm>
            <a:off x="502920" y="534471"/>
            <a:ext cx="8184000" cy="684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2"/>
              </a:buClr>
              <a:buSzPts val="36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9" name="Google Shape;89;g2ae31a30af4_0_118"/>
          <p:cNvSpPr txBox="1"/>
          <p:nvPr>
            <p:ph idx="10" type="dt"/>
          </p:nvPr>
        </p:nvSpPr>
        <p:spPr>
          <a:xfrm>
            <a:off x="3776328" y="6400800"/>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g2ae31a30af4_0_118"/>
          <p:cNvSpPr txBox="1"/>
          <p:nvPr>
            <p:ph idx="11" type="ftr"/>
          </p:nvPr>
        </p:nvSpPr>
        <p:spPr>
          <a:xfrm>
            <a:off x="6062328" y="6400800"/>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g2ae31a30af4_0_118"/>
          <p:cNvSpPr txBox="1"/>
          <p:nvPr>
            <p:ph idx="12" type="sldNum"/>
          </p:nvPr>
        </p:nvSpPr>
        <p:spPr>
          <a:xfrm>
            <a:off x="8348328" y="6400800"/>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1000" u="none" cap="none" strike="noStrike">
                <a:solidFill>
                  <a:schemeClr val="dk1"/>
                </a:solidFill>
                <a:latin typeface="Verdana"/>
                <a:ea typeface="Verdana"/>
                <a:cs typeface="Verdana"/>
                <a:sym typeface="Verdana"/>
              </a:defRPr>
            </a:lvl1pPr>
            <a:lvl2pPr indent="0" lvl="1" marL="0" rtl="0" algn="r">
              <a:spcBef>
                <a:spcPts val="0"/>
              </a:spcBef>
              <a:buNone/>
              <a:defRPr b="0" i="0" sz="1000" u="none" cap="none" strike="noStrike">
                <a:solidFill>
                  <a:schemeClr val="dk1"/>
                </a:solidFill>
                <a:latin typeface="Verdana"/>
                <a:ea typeface="Verdana"/>
                <a:cs typeface="Verdana"/>
                <a:sym typeface="Verdana"/>
              </a:defRPr>
            </a:lvl2pPr>
            <a:lvl3pPr indent="0" lvl="2" marL="0" rtl="0" algn="r">
              <a:spcBef>
                <a:spcPts val="0"/>
              </a:spcBef>
              <a:buNone/>
              <a:defRPr b="0" i="0" sz="1000" u="none" cap="none" strike="noStrike">
                <a:solidFill>
                  <a:schemeClr val="dk1"/>
                </a:solidFill>
                <a:latin typeface="Verdana"/>
                <a:ea typeface="Verdana"/>
                <a:cs typeface="Verdana"/>
                <a:sym typeface="Verdana"/>
              </a:defRPr>
            </a:lvl3pPr>
            <a:lvl4pPr indent="0" lvl="3" marL="0" rtl="0" algn="r">
              <a:spcBef>
                <a:spcPts val="0"/>
              </a:spcBef>
              <a:buNone/>
              <a:defRPr b="0" i="0" sz="1000" u="none" cap="none" strike="noStrike">
                <a:solidFill>
                  <a:schemeClr val="dk1"/>
                </a:solidFill>
                <a:latin typeface="Verdana"/>
                <a:ea typeface="Verdana"/>
                <a:cs typeface="Verdana"/>
                <a:sym typeface="Verdana"/>
              </a:defRPr>
            </a:lvl4pPr>
            <a:lvl5pPr indent="0" lvl="4" marL="0" rtl="0" algn="r">
              <a:spcBef>
                <a:spcPts val="0"/>
              </a:spcBef>
              <a:buNone/>
              <a:defRPr b="0" i="0" sz="1000" u="none" cap="none" strike="noStrike">
                <a:solidFill>
                  <a:schemeClr val="dk1"/>
                </a:solidFill>
                <a:latin typeface="Verdana"/>
                <a:ea typeface="Verdana"/>
                <a:cs typeface="Verdana"/>
                <a:sym typeface="Verdana"/>
              </a:defRPr>
            </a:lvl5pPr>
            <a:lvl6pPr indent="0" lvl="5" marL="0" rtl="0" algn="r">
              <a:spcBef>
                <a:spcPts val="0"/>
              </a:spcBef>
              <a:buNone/>
              <a:defRPr b="0" i="0" sz="1000" u="none" cap="none" strike="noStrike">
                <a:solidFill>
                  <a:schemeClr val="dk1"/>
                </a:solidFill>
                <a:latin typeface="Verdana"/>
                <a:ea typeface="Verdana"/>
                <a:cs typeface="Verdana"/>
                <a:sym typeface="Verdana"/>
              </a:defRPr>
            </a:lvl6pPr>
            <a:lvl7pPr indent="0" lvl="6" marL="0" rtl="0" algn="r">
              <a:spcBef>
                <a:spcPts val="0"/>
              </a:spcBef>
              <a:buNone/>
              <a:defRPr b="0" i="0" sz="1000" u="none" cap="none" strike="noStrike">
                <a:solidFill>
                  <a:schemeClr val="dk1"/>
                </a:solidFill>
                <a:latin typeface="Verdana"/>
                <a:ea typeface="Verdana"/>
                <a:cs typeface="Verdana"/>
                <a:sym typeface="Verdana"/>
              </a:defRPr>
            </a:lvl7pPr>
            <a:lvl8pPr indent="0" lvl="7" marL="0" rtl="0" algn="r">
              <a:spcBef>
                <a:spcPts val="0"/>
              </a:spcBef>
              <a:buNone/>
              <a:defRPr b="0" i="0" sz="1000" u="none" cap="none" strike="noStrike">
                <a:solidFill>
                  <a:schemeClr val="dk1"/>
                </a:solidFill>
                <a:latin typeface="Verdana"/>
                <a:ea typeface="Verdana"/>
                <a:cs typeface="Verdana"/>
                <a:sym typeface="Verdana"/>
              </a:defRPr>
            </a:lvl8pPr>
            <a:lvl9pPr indent="0" lvl="8" marL="0" rtl="0" algn="r">
              <a:spcBef>
                <a:spcPts val="0"/>
              </a:spcBef>
              <a:buNone/>
              <a:defRPr b="0" i="0" sz="10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g2ae31a30af4_0_118"/>
          <p:cNvSpPr txBox="1"/>
          <p:nvPr>
            <p:ph idx="1" type="body"/>
          </p:nvPr>
        </p:nvSpPr>
        <p:spPr>
          <a:xfrm>
            <a:off x="503238" y="1905000"/>
            <a:ext cx="4754700" cy="10779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600"/>
              <a:buNone/>
              <a:defRPr sz="2000"/>
            </a:lvl1pPr>
            <a:lvl2pPr indent="-228600" lvl="1" marL="914400" rtl="0" algn="l">
              <a:spcBef>
                <a:spcPts val="250"/>
              </a:spcBef>
              <a:spcAft>
                <a:spcPts val="0"/>
              </a:spcAft>
              <a:buSzPts val="2400"/>
              <a:buNone/>
              <a:defRPr/>
            </a:lvl2pPr>
            <a:lvl3pPr indent="-228600" lvl="2" marL="1371600" rtl="0" algn="l">
              <a:spcBef>
                <a:spcPts val="250"/>
              </a:spcBef>
              <a:spcAft>
                <a:spcPts val="0"/>
              </a:spcAft>
              <a:buSzPts val="2200"/>
              <a:buNone/>
              <a:defRPr/>
            </a:lvl3pPr>
            <a:lvl4pPr indent="-228600" lvl="3" marL="1828800" rtl="0" algn="l">
              <a:spcBef>
                <a:spcPts val="230"/>
              </a:spcBef>
              <a:spcAft>
                <a:spcPts val="0"/>
              </a:spcAft>
              <a:buSzPts val="2128"/>
              <a:buNone/>
              <a:defRPr/>
            </a:lvl4pPr>
            <a:lvl5pPr indent="-228600" lvl="4" marL="2286000" rtl="0" algn="l">
              <a:spcBef>
                <a:spcPts val="250"/>
              </a:spcBef>
              <a:spcAft>
                <a:spcPts val="0"/>
              </a:spcAft>
              <a:buSzPts val="1800"/>
              <a:buNone/>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93" name="Google Shape;93;g2ae31a30af4_0_118"/>
          <p:cNvSpPr txBox="1"/>
          <p:nvPr>
            <p:ph idx="2" type="body"/>
          </p:nvPr>
        </p:nvSpPr>
        <p:spPr>
          <a:xfrm>
            <a:off x="503238" y="3200400"/>
            <a:ext cx="4754700" cy="15240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280"/>
              <a:buNone/>
              <a:defRPr sz="16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94" name="Google Shape;94;g2ae31a30af4_0_118"/>
          <p:cNvSpPr txBox="1"/>
          <p:nvPr>
            <p:ph idx="3" type="body"/>
          </p:nvPr>
        </p:nvSpPr>
        <p:spPr>
          <a:xfrm>
            <a:off x="503238" y="5029201"/>
            <a:ext cx="8302200" cy="990600"/>
          </a:xfrm>
          <a:prstGeom prst="rect">
            <a:avLst/>
          </a:prstGeom>
          <a:solidFill>
            <a:srgbClr val="F2F2F2"/>
          </a:solidFill>
          <a:ln>
            <a:noFill/>
          </a:ln>
        </p:spPr>
        <p:txBody>
          <a:bodyPr anchorCtr="0" anchor="t" bIns="182875" lIns="182875" spcFirstLastPara="1" rIns="182875" wrap="square" tIns="182875">
            <a:normAutofit/>
          </a:bodyPr>
          <a:lstStyle>
            <a:lvl1pPr indent="-228600" lvl="0" marL="457200" rtl="0" algn="l">
              <a:spcBef>
                <a:spcPts val="250"/>
              </a:spcBef>
              <a:spcAft>
                <a:spcPts val="0"/>
              </a:spcAft>
              <a:buSzPts val="1440"/>
              <a:buNone/>
              <a:defRPr sz="18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01" name="Shape 101"/>
        <p:cNvGrpSpPr/>
        <p:nvPr/>
      </p:nvGrpSpPr>
      <p:grpSpPr>
        <a:xfrm>
          <a:off x="0" y="0"/>
          <a:ext cx="0" cy="0"/>
          <a:chOff x="0" y="0"/>
          <a:chExt cx="0" cy="0"/>
        </a:xfrm>
      </p:grpSpPr>
      <p:sp>
        <p:nvSpPr>
          <p:cNvPr id="102" name="Google Shape;102;g2ae31a30af4_0_875"/>
          <p:cNvSpPr/>
          <p:nvPr/>
        </p:nvSpPr>
        <p:spPr>
          <a:xfrm>
            <a:off x="0" y="640080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03" name="Google Shape;103;g2ae31a30af4_0_875"/>
          <p:cNvSpPr/>
          <p:nvPr/>
        </p:nvSpPr>
        <p:spPr>
          <a:xfrm>
            <a:off x="0" y="0"/>
            <a:ext cx="9144000" cy="403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04" name="Google Shape;104;g2ae31a30af4_0_875"/>
          <p:cNvSpPr txBox="1"/>
          <p:nvPr>
            <p:ph type="ctrTitle"/>
          </p:nvPr>
        </p:nvSpPr>
        <p:spPr>
          <a:xfrm>
            <a:off x="722376" y="2209800"/>
            <a:ext cx="7772400" cy="1828800"/>
          </a:xfrm>
          <a:prstGeom prst="rect">
            <a:avLst/>
          </a:prstGeom>
          <a:noFill/>
          <a:ln>
            <a:noFill/>
          </a:ln>
        </p:spPr>
        <p:txBody>
          <a:bodyPr anchorCtr="0" anchor="b" bIns="45700" lIns="45700" spcFirstLastPara="1" rIns="45700" wrap="square" tIns="45700">
            <a:normAutofit/>
          </a:bodyPr>
          <a:lstStyle>
            <a:lvl1pPr lvl="0" rtl="0" algn="l">
              <a:spcBef>
                <a:spcPts val="0"/>
              </a:spcBef>
              <a:spcAft>
                <a:spcPts val="0"/>
              </a:spcAft>
              <a:buClr>
                <a:schemeClr val="lt1"/>
              </a:buClr>
              <a:buSzPts val="4500"/>
              <a:buFont typeface="Calibri"/>
              <a:buNone/>
              <a:defRPr b="0"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g2ae31a30af4_0_875"/>
          <p:cNvSpPr txBox="1"/>
          <p:nvPr>
            <p:ph idx="1" type="subTitle"/>
          </p:nvPr>
        </p:nvSpPr>
        <p:spPr>
          <a:xfrm>
            <a:off x="722376" y="4191000"/>
            <a:ext cx="7772400" cy="914400"/>
          </a:xfrm>
          <a:prstGeom prst="rect">
            <a:avLst/>
          </a:prstGeom>
          <a:noFill/>
          <a:ln>
            <a:noFill/>
          </a:ln>
        </p:spPr>
        <p:txBody>
          <a:bodyPr anchorCtr="0" anchor="t" bIns="45700" lIns="182875" spcFirstLastPara="1" rIns="91425" wrap="square" tIns="0">
            <a:normAutofit/>
          </a:bodyPr>
          <a:lstStyle>
            <a:lvl1pPr lvl="0" rtl="0" algn="l">
              <a:spcBef>
                <a:spcPts val="0"/>
              </a:spcBef>
              <a:spcAft>
                <a:spcPts val="0"/>
              </a:spcAft>
              <a:buSzPts val="1600"/>
              <a:buNone/>
              <a:defRPr sz="2000">
                <a:solidFill>
                  <a:srgbClr val="7E7D77"/>
                </a:solidFill>
              </a:defRPr>
            </a:lvl1pPr>
            <a:lvl2pPr lvl="1" rtl="0" algn="ctr">
              <a:spcBef>
                <a:spcPts val="250"/>
              </a:spcBef>
              <a:spcAft>
                <a:spcPts val="0"/>
              </a:spcAft>
              <a:buSzPts val="1800"/>
              <a:buNone/>
              <a:defRPr/>
            </a:lvl2pPr>
            <a:lvl3pPr lvl="2" rtl="0" algn="ctr">
              <a:spcBef>
                <a:spcPts val="250"/>
              </a:spcBef>
              <a:spcAft>
                <a:spcPts val="0"/>
              </a:spcAft>
              <a:buSzPts val="1800"/>
              <a:buNone/>
              <a:defRPr/>
            </a:lvl3pPr>
            <a:lvl4pPr lvl="3" rtl="0" algn="ctr">
              <a:spcBef>
                <a:spcPts val="230"/>
              </a:spcBef>
              <a:spcAft>
                <a:spcPts val="0"/>
              </a:spcAft>
              <a:buSzPts val="2016"/>
              <a:buNone/>
              <a:defRPr/>
            </a:lvl4pPr>
            <a:lvl5pPr lvl="4" rtl="0" algn="ctr">
              <a:spcBef>
                <a:spcPts val="250"/>
              </a:spcBef>
              <a:spcAft>
                <a:spcPts val="0"/>
              </a:spcAft>
              <a:buSzPts val="1800"/>
              <a:buNone/>
              <a:defRPr/>
            </a:lvl5pPr>
            <a:lvl6pPr lvl="5" rtl="0" algn="ctr">
              <a:spcBef>
                <a:spcPts val="250"/>
              </a:spcBef>
              <a:spcAft>
                <a:spcPts val="0"/>
              </a:spcAft>
              <a:buSzPts val="1800"/>
              <a:buNone/>
              <a:defRPr/>
            </a:lvl6pPr>
            <a:lvl7pPr lvl="6" rtl="0" algn="ctr">
              <a:spcBef>
                <a:spcPts val="255"/>
              </a:spcBef>
              <a:spcAft>
                <a:spcPts val="0"/>
              </a:spcAft>
              <a:buSzPts val="1800"/>
              <a:buNone/>
              <a:defRPr/>
            </a:lvl7pPr>
            <a:lvl8pPr lvl="7" rtl="0" algn="ctr">
              <a:spcBef>
                <a:spcPts val="257"/>
              </a:spcBef>
              <a:spcAft>
                <a:spcPts val="0"/>
              </a:spcAft>
              <a:buSzPts val="1800"/>
              <a:buNone/>
              <a:defRPr/>
            </a:lvl8pPr>
            <a:lvl9pPr lvl="8" rtl="0" algn="ctr">
              <a:spcBef>
                <a:spcPts val="255"/>
              </a:spcBef>
              <a:spcAft>
                <a:spcPts val="0"/>
              </a:spcAft>
              <a:buSzPts val="1800"/>
              <a:buNone/>
              <a:defRPr/>
            </a:lvl9pPr>
          </a:lstStyle>
          <a:p/>
        </p:txBody>
      </p:sp>
      <p:sp>
        <p:nvSpPr>
          <p:cNvPr id="106" name="Google Shape;106;g2ae31a30af4_0_875"/>
          <p:cNvSpPr txBox="1"/>
          <p:nvPr>
            <p:ph idx="10" type="dt"/>
          </p:nvPr>
        </p:nvSpPr>
        <p:spPr>
          <a:xfrm>
            <a:off x="3776328" y="6400800"/>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ae31a30af4_0_875"/>
          <p:cNvSpPr txBox="1"/>
          <p:nvPr>
            <p:ph idx="11" type="ftr"/>
          </p:nvPr>
        </p:nvSpPr>
        <p:spPr>
          <a:xfrm>
            <a:off x="6062328" y="6400800"/>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g2ae31a30af4_0_875"/>
          <p:cNvSpPr txBox="1"/>
          <p:nvPr>
            <p:ph idx="12" type="sldNum"/>
          </p:nvPr>
        </p:nvSpPr>
        <p:spPr>
          <a:xfrm>
            <a:off x="8348328" y="6400800"/>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1000" u="none" cap="none" strike="noStrike">
                <a:solidFill>
                  <a:schemeClr val="dk1"/>
                </a:solidFill>
                <a:latin typeface="Verdana"/>
                <a:ea typeface="Verdana"/>
                <a:cs typeface="Verdana"/>
                <a:sym typeface="Verdana"/>
              </a:defRPr>
            </a:lvl1pPr>
            <a:lvl2pPr indent="0" lvl="1" marL="0" rtl="0" algn="r">
              <a:spcBef>
                <a:spcPts val="0"/>
              </a:spcBef>
              <a:buNone/>
              <a:defRPr b="0" i="0" sz="1000" u="none" cap="none" strike="noStrike">
                <a:solidFill>
                  <a:schemeClr val="dk1"/>
                </a:solidFill>
                <a:latin typeface="Verdana"/>
                <a:ea typeface="Verdana"/>
                <a:cs typeface="Verdana"/>
                <a:sym typeface="Verdana"/>
              </a:defRPr>
            </a:lvl2pPr>
            <a:lvl3pPr indent="0" lvl="2" marL="0" rtl="0" algn="r">
              <a:spcBef>
                <a:spcPts val="0"/>
              </a:spcBef>
              <a:buNone/>
              <a:defRPr b="0" i="0" sz="1000" u="none" cap="none" strike="noStrike">
                <a:solidFill>
                  <a:schemeClr val="dk1"/>
                </a:solidFill>
                <a:latin typeface="Verdana"/>
                <a:ea typeface="Verdana"/>
                <a:cs typeface="Verdana"/>
                <a:sym typeface="Verdana"/>
              </a:defRPr>
            </a:lvl3pPr>
            <a:lvl4pPr indent="0" lvl="3" marL="0" rtl="0" algn="r">
              <a:spcBef>
                <a:spcPts val="0"/>
              </a:spcBef>
              <a:buNone/>
              <a:defRPr b="0" i="0" sz="1000" u="none" cap="none" strike="noStrike">
                <a:solidFill>
                  <a:schemeClr val="dk1"/>
                </a:solidFill>
                <a:latin typeface="Verdana"/>
                <a:ea typeface="Verdana"/>
                <a:cs typeface="Verdana"/>
                <a:sym typeface="Verdana"/>
              </a:defRPr>
            </a:lvl4pPr>
            <a:lvl5pPr indent="0" lvl="4" marL="0" rtl="0" algn="r">
              <a:spcBef>
                <a:spcPts val="0"/>
              </a:spcBef>
              <a:buNone/>
              <a:defRPr b="0" i="0" sz="1000" u="none" cap="none" strike="noStrike">
                <a:solidFill>
                  <a:schemeClr val="dk1"/>
                </a:solidFill>
                <a:latin typeface="Verdana"/>
                <a:ea typeface="Verdana"/>
                <a:cs typeface="Verdana"/>
                <a:sym typeface="Verdana"/>
              </a:defRPr>
            </a:lvl5pPr>
            <a:lvl6pPr indent="0" lvl="5" marL="0" rtl="0" algn="r">
              <a:spcBef>
                <a:spcPts val="0"/>
              </a:spcBef>
              <a:buNone/>
              <a:defRPr b="0" i="0" sz="1000" u="none" cap="none" strike="noStrike">
                <a:solidFill>
                  <a:schemeClr val="dk1"/>
                </a:solidFill>
                <a:latin typeface="Verdana"/>
                <a:ea typeface="Verdana"/>
                <a:cs typeface="Verdana"/>
                <a:sym typeface="Verdana"/>
              </a:defRPr>
            </a:lvl6pPr>
            <a:lvl7pPr indent="0" lvl="6" marL="0" rtl="0" algn="r">
              <a:spcBef>
                <a:spcPts val="0"/>
              </a:spcBef>
              <a:buNone/>
              <a:defRPr b="0" i="0" sz="1000" u="none" cap="none" strike="noStrike">
                <a:solidFill>
                  <a:schemeClr val="dk1"/>
                </a:solidFill>
                <a:latin typeface="Verdana"/>
                <a:ea typeface="Verdana"/>
                <a:cs typeface="Verdana"/>
                <a:sym typeface="Verdana"/>
              </a:defRPr>
            </a:lvl7pPr>
            <a:lvl8pPr indent="0" lvl="7" marL="0" rtl="0" algn="r">
              <a:spcBef>
                <a:spcPts val="0"/>
              </a:spcBef>
              <a:buNone/>
              <a:defRPr b="0" i="0" sz="1000" u="none" cap="none" strike="noStrike">
                <a:solidFill>
                  <a:schemeClr val="dk1"/>
                </a:solidFill>
                <a:latin typeface="Verdana"/>
                <a:ea typeface="Verdana"/>
                <a:cs typeface="Verdana"/>
                <a:sym typeface="Verdana"/>
              </a:defRPr>
            </a:lvl8pPr>
            <a:lvl9pPr indent="0" lvl="8" marL="0" rtl="0" algn="r">
              <a:spcBef>
                <a:spcPts val="0"/>
              </a:spcBef>
              <a:buNone/>
              <a:defRPr b="0" i="0" sz="10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g2ae31a30af4_0_875"/>
          <p:cNvSpPr/>
          <p:nvPr/>
        </p:nvSpPr>
        <p:spPr>
          <a:xfrm rot="10800000">
            <a:off x="838200" y="6391832"/>
            <a:ext cx="457200" cy="2286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0" name="Shape 110"/>
        <p:cNvGrpSpPr/>
        <p:nvPr/>
      </p:nvGrpSpPr>
      <p:grpSpPr>
        <a:xfrm>
          <a:off x="0" y="0"/>
          <a:ext cx="0" cy="0"/>
          <a:chOff x="0" y="0"/>
          <a:chExt cx="0" cy="0"/>
        </a:xfrm>
      </p:grpSpPr>
      <p:sp>
        <p:nvSpPr>
          <p:cNvPr id="111" name="Google Shape;111;g2ae31a30af4_0_884"/>
          <p:cNvSpPr/>
          <p:nvPr/>
        </p:nvSpPr>
        <p:spPr>
          <a:xfrm>
            <a:off x="0" y="6400800"/>
            <a:ext cx="9144000" cy="457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12" name="Google Shape;112;g2ae31a30af4_0_884"/>
          <p:cNvSpPr/>
          <p:nvPr/>
        </p:nvSpPr>
        <p:spPr>
          <a:xfrm>
            <a:off x="0" y="0"/>
            <a:ext cx="9144000" cy="1676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13" name="Google Shape;113;g2ae31a30af4_0_884"/>
          <p:cNvSpPr/>
          <p:nvPr/>
        </p:nvSpPr>
        <p:spPr>
          <a:xfrm rot="10800000">
            <a:off x="838200" y="6391832"/>
            <a:ext cx="457200" cy="2286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14" name="Google Shape;114;g2ae31a30af4_0_884"/>
          <p:cNvSpPr txBox="1"/>
          <p:nvPr>
            <p:ph type="title"/>
          </p:nvPr>
        </p:nvSpPr>
        <p:spPr>
          <a:xfrm>
            <a:off x="502920" y="534471"/>
            <a:ext cx="8184000" cy="684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2"/>
              </a:buClr>
              <a:buSzPts val="36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g2ae31a30af4_0_884"/>
          <p:cNvSpPr txBox="1"/>
          <p:nvPr>
            <p:ph idx="10" type="dt"/>
          </p:nvPr>
        </p:nvSpPr>
        <p:spPr>
          <a:xfrm>
            <a:off x="3776328" y="6400800"/>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g2ae31a30af4_0_884"/>
          <p:cNvSpPr txBox="1"/>
          <p:nvPr>
            <p:ph idx="11" type="ftr"/>
          </p:nvPr>
        </p:nvSpPr>
        <p:spPr>
          <a:xfrm>
            <a:off x="6062328" y="6400800"/>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g2ae31a30af4_0_884"/>
          <p:cNvSpPr txBox="1"/>
          <p:nvPr>
            <p:ph idx="12" type="sldNum"/>
          </p:nvPr>
        </p:nvSpPr>
        <p:spPr>
          <a:xfrm>
            <a:off x="8348328" y="6400800"/>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1000" u="none" cap="none" strike="noStrike">
                <a:solidFill>
                  <a:schemeClr val="dk1"/>
                </a:solidFill>
                <a:latin typeface="Verdana"/>
                <a:ea typeface="Verdana"/>
                <a:cs typeface="Verdana"/>
                <a:sym typeface="Verdana"/>
              </a:defRPr>
            </a:lvl1pPr>
            <a:lvl2pPr indent="0" lvl="1" marL="0" rtl="0" algn="r">
              <a:spcBef>
                <a:spcPts val="0"/>
              </a:spcBef>
              <a:buNone/>
              <a:defRPr b="0" i="0" sz="1000" u="none" cap="none" strike="noStrike">
                <a:solidFill>
                  <a:schemeClr val="dk1"/>
                </a:solidFill>
                <a:latin typeface="Verdana"/>
                <a:ea typeface="Verdana"/>
                <a:cs typeface="Verdana"/>
                <a:sym typeface="Verdana"/>
              </a:defRPr>
            </a:lvl2pPr>
            <a:lvl3pPr indent="0" lvl="2" marL="0" rtl="0" algn="r">
              <a:spcBef>
                <a:spcPts val="0"/>
              </a:spcBef>
              <a:buNone/>
              <a:defRPr b="0" i="0" sz="1000" u="none" cap="none" strike="noStrike">
                <a:solidFill>
                  <a:schemeClr val="dk1"/>
                </a:solidFill>
                <a:latin typeface="Verdana"/>
                <a:ea typeface="Verdana"/>
                <a:cs typeface="Verdana"/>
                <a:sym typeface="Verdana"/>
              </a:defRPr>
            </a:lvl3pPr>
            <a:lvl4pPr indent="0" lvl="3" marL="0" rtl="0" algn="r">
              <a:spcBef>
                <a:spcPts val="0"/>
              </a:spcBef>
              <a:buNone/>
              <a:defRPr b="0" i="0" sz="1000" u="none" cap="none" strike="noStrike">
                <a:solidFill>
                  <a:schemeClr val="dk1"/>
                </a:solidFill>
                <a:latin typeface="Verdana"/>
                <a:ea typeface="Verdana"/>
                <a:cs typeface="Verdana"/>
                <a:sym typeface="Verdana"/>
              </a:defRPr>
            </a:lvl4pPr>
            <a:lvl5pPr indent="0" lvl="4" marL="0" rtl="0" algn="r">
              <a:spcBef>
                <a:spcPts val="0"/>
              </a:spcBef>
              <a:buNone/>
              <a:defRPr b="0" i="0" sz="1000" u="none" cap="none" strike="noStrike">
                <a:solidFill>
                  <a:schemeClr val="dk1"/>
                </a:solidFill>
                <a:latin typeface="Verdana"/>
                <a:ea typeface="Verdana"/>
                <a:cs typeface="Verdana"/>
                <a:sym typeface="Verdana"/>
              </a:defRPr>
            </a:lvl5pPr>
            <a:lvl6pPr indent="0" lvl="5" marL="0" rtl="0" algn="r">
              <a:spcBef>
                <a:spcPts val="0"/>
              </a:spcBef>
              <a:buNone/>
              <a:defRPr b="0" i="0" sz="1000" u="none" cap="none" strike="noStrike">
                <a:solidFill>
                  <a:schemeClr val="dk1"/>
                </a:solidFill>
                <a:latin typeface="Verdana"/>
                <a:ea typeface="Verdana"/>
                <a:cs typeface="Verdana"/>
                <a:sym typeface="Verdana"/>
              </a:defRPr>
            </a:lvl6pPr>
            <a:lvl7pPr indent="0" lvl="6" marL="0" rtl="0" algn="r">
              <a:spcBef>
                <a:spcPts val="0"/>
              </a:spcBef>
              <a:buNone/>
              <a:defRPr b="0" i="0" sz="1000" u="none" cap="none" strike="noStrike">
                <a:solidFill>
                  <a:schemeClr val="dk1"/>
                </a:solidFill>
                <a:latin typeface="Verdana"/>
                <a:ea typeface="Verdana"/>
                <a:cs typeface="Verdana"/>
                <a:sym typeface="Verdana"/>
              </a:defRPr>
            </a:lvl7pPr>
            <a:lvl8pPr indent="0" lvl="7" marL="0" rtl="0" algn="r">
              <a:spcBef>
                <a:spcPts val="0"/>
              </a:spcBef>
              <a:buNone/>
              <a:defRPr b="0" i="0" sz="1000" u="none" cap="none" strike="noStrike">
                <a:solidFill>
                  <a:schemeClr val="dk1"/>
                </a:solidFill>
                <a:latin typeface="Verdana"/>
                <a:ea typeface="Verdana"/>
                <a:cs typeface="Verdana"/>
                <a:sym typeface="Verdana"/>
              </a:defRPr>
            </a:lvl8pPr>
            <a:lvl9pPr indent="0" lvl="8" marL="0" rtl="0" algn="r">
              <a:spcBef>
                <a:spcPts val="0"/>
              </a:spcBef>
              <a:buNone/>
              <a:defRPr b="0" i="0" sz="10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g2ae31a30af4_0_884"/>
          <p:cNvSpPr txBox="1"/>
          <p:nvPr>
            <p:ph idx="1" type="body"/>
          </p:nvPr>
        </p:nvSpPr>
        <p:spPr>
          <a:xfrm>
            <a:off x="503238" y="1905000"/>
            <a:ext cx="4754700" cy="10779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600"/>
              <a:buNone/>
              <a:defRPr sz="2000"/>
            </a:lvl1pPr>
            <a:lvl2pPr indent="-228600" lvl="1" marL="914400" rtl="0" algn="l">
              <a:spcBef>
                <a:spcPts val="250"/>
              </a:spcBef>
              <a:spcAft>
                <a:spcPts val="0"/>
              </a:spcAft>
              <a:buSzPts val="2400"/>
              <a:buNone/>
              <a:defRPr/>
            </a:lvl2pPr>
            <a:lvl3pPr indent="-228600" lvl="2" marL="1371600" rtl="0" algn="l">
              <a:spcBef>
                <a:spcPts val="250"/>
              </a:spcBef>
              <a:spcAft>
                <a:spcPts val="0"/>
              </a:spcAft>
              <a:buSzPts val="2200"/>
              <a:buNone/>
              <a:defRPr/>
            </a:lvl3pPr>
            <a:lvl4pPr indent="-228600" lvl="3" marL="1828800" rtl="0" algn="l">
              <a:spcBef>
                <a:spcPts val="230"/>
              </a:spcBef>
              <a:spcAft>
                <a:spcPts val="0"/>
              </a:spcAft>
              <a:buSzPts val="2128"/>
              <a:buNone/>
              <a:defRPr/>
            </a:lvl4pPr>
            <a:lvl5pPr indent="-228600" lvl="4" marL="2286000" rtl="0" algn="l">
              <a:spcBef>
                <a:spcPts val="250"/>
              </a:spcBef>
              <a:spcAft>
                <a:spcPts val="0"/>
              </a:spcAft>
              <a:buSzPts val="1800"/>
              <a:buNone/>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19" name="Google Shape;119;g2ae31a30af4_0_884"/>
          <p:cNvSpPr txBox="1"/>
          <p:nvPr>
            <p:ph idx="2" type="body"/>
          </p:nvPr>
        </p:nvSpPr>
        <p:spPr>
          <a:xfrm>
            <a:off x="503238" y="3200400"/>
            <a:ext cx="4754700" cy="15240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280"/>
              <a:buNone/>
              <a:defRPr sz="16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20" name="Google Shape;120;g2ae31a30af4_0_884"/>
          <p:cNvSpPr txBox="1"/>
          <p:nvPr>
            <p:ph idx="3" type="body"/>
          </p:nvPr>
        </p:nvSpPr>
        <p:spPr>
          <a:xfrm>
            <a:off x="503238" y="5029201"/>
            <a:ext cx="8302200" cy="990600"/>
          </a:xfrm>
          <a:prstGeom prst="rect">
            <a:avLst/>
          </a:prstGeom>
          <a:solidFill>
            <a:srgbClr val="F2F2F2"/>
          </a:solidFill>
          <a:ln>
            <a:noFill/>
          </a:ln>
        </p:spPr>
        <p:txBody>
          <a:bodyPr anchorCtr="0" anchor="t" bIns="182875" lIns="182875" spcFirstLastPara="1" rIns="182875" wrap="square" tIns="182875">
            <a:normAutofit/>
          </a:bodyPr>
          <a:lstStyle>
            <a:lvl1pPr indent="-228600" lvl="0" marL="457200" rtl="0" algn="l">
              <a:spcBef>
                <a:spcPts val="250"/>
              </a:spcBef>
              <a:spcAft>
                <a:spcPts val="0"/>
              </a:spcAft>
              <a:buSzPts val="1440"/>
              <a:buNone/>
              <a:defRPr sz="18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lt1"/>
        </a:solidFill>
      </p:bgPr>
    </p:bg>
    <p:spTree>
      <p:nvGrpSpPr>
        <p:cNvPr id="121" name="Shape 121"/>
        <p:cNvGrpSpPr/>
        <p:nvPr/>
      </p:nvGrpSpPr>
      <p:grpSpPr>
        <a:xfrm>
          <a:off x="0" y="0"/>
          <a:ext cx="0" cy="0"/>
          <a:chOff x="0" y="0"/>
          <a:chExt cx="0" cy="0"/>
        </a:xfrm>
      </p:grpSpPr>
      <p:sp>
        <p:nvSpPr>
          <p:cNvPr id="122" name="Google Shape;122;g2ae31a30af4_0_895"/>
          <p:cNvSpPr/>
          <p:nvPr/>
        </p:nvSpPr>
        <p:spPr>
          <a:xfrm>
            <a:off x="0" y="6400800"/>
            <a:ext cx="9144000"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23" name="Google Shape;123;g2ae31a30af4_0_895"/>
          <p:cNvSpPr/>
          <p:nvPr/>
        </p:nvSpPr>
        <p:spPr>
          <a:xfrm>
            <a:off x="0" y="0"/>
            <a:ext cx="9144000" cy="4038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24" name="Google Shape;124;g2ae31a30af4_0_895"/>
          <p:cNvSpPr txBox="1"/>
          <p:nvPr>
            <p:ph type="ctrTitle"/>
          </p:nvPr>
        </p:nvSpPr>
        <p:spPr>
          <a:xfrm>
            <a:off x="722376" y="2209800"/>
            <a:ext cx="7772400" cy="1828800"/>
          </a:xfrm>
          <a:prstGeom prst="rect">
            <a:avLst/>
          </a:prstGeom>
          <a:noFill/>
          <a:ln>
            <a:noFill/>
          </a:ln>
        </p:spPr>
        <p:txBody>
          <a:bodyPr anchorCtr="0" anchor="b" bIns="45700" lIns="45700" spcFirstLastPara="1" rIns="45700" wrap="square" tIns="45700">
            <a:normAutofit/>
          </a:bodyPr>
          <a:lstStyle>
            <a:lvl1pPr lvl="0" rtl="0" algn="l">
              <a:spcBef>
                <a:spcPts val="0"/>
              </a:spcBef>
              <a:spcAft>
                <a:spcPts val="0"/>
              </a:spcAft>
              <a:buClr>
                <a:schemeClr val="lt1"/>
              </a:buClr>
              <a:buSzPts val="4500"/>
              <a:buFont typeface="Calibri"/>
              <a:buNone/>
              <a:defRPr b="0"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g2ae31a30af4_0_895"/>
          <p:cNvSpPr txBox="1"/>
          <p:nvPr>
            <p:ph idx="1" type="subTitle"/>
          </p:nvPr>
        </p:nvSpPr>
        <p:spPr>
          <a:xfrm>
            <a:off x="722376" y="4191000"/>
            <a:ext cx="7772400" cy="914400"/>
          </a:xfrm>
          <a:prstGeom prst="rect">
            <a:avLst/>
          </a:prstGeom>
          <a:noFill/>
          <a:ln>
            <a:noFill/>
          </a:ln>
        </p:spPr>
        <p:txBody>
          <a:bodyPr anchorCtr="0" anchor="t" bIns="45700" lIns="182875" spcFirstLastPara="1" rIns="91425" wrap="square" tIns="0">
            <a:normAutofit/>
          </a:bodyPr>
          <a:lstStyle>
            <a:lvl1pPr lvl="0" rtl="0" algn="l">
              <a:spcBef>
                <a:spcPts val="0"/>
              </a:spcBef>
              <a:spcAft>
                <a:spcPts val="0"/>
              </a:spcAft>
              <a:buSzPts val="1600"/>
              <a:buNone/>
              <a:defRPr sz="2000">
                <a:solidFill>
                  <a:srgbClr val="7E7D77"/>
                </a:solidFill>
              </a:defRPr>
            </a:lvl1pPr>
            <a:lvl2pPr lvl="1" rtl="0" algn="ctr">
              <a:spcBef>
                <a:spcPts val="250"/>
              </a:spcBef>
              <a:spcAft>
                <a:spcPts val="0"/>
              </a:spcAft>
              <a:buSzPts val="1800"/>
              <a:buNone/>
              <a:defRPr/>
            </a:lvl2pPr>
            <a:lvl3pPr lvl="2" rtl="0" algn="ctr">
              <a:spcBef>
                <a:spcPts val="250"/>
              </a:spcBef>
              <a:spcAft>
                <a:spcPts val="0"/>
              </a:spcAft>
              <a:buSzPts val="1800"/>
              <a:buNone/>
              <a:defRPr/>
            </a:lvl3pPr>
            <a:lvl4pPr lvl="3" rtl="0" algn="ctr">
              <a:spcBef>
                <a:spcPts val="230"/>
              </a:spcBef>
              <a:spcAft>
                <a:spcPts val="0"/>
              </a:spcAft>
              <a:buSzPts val="2016"/>
              <a:buNone/>
              <a:defRPr/>
            </a:lvl4pPr>
            <a:lvl5pPr lvl="4" rtl="0" algn="ctr">
              <a:spcBef>
                <a:spcPts val="250"/>
              </a:spcBef>
              <a:spcAft>
                <a:spcPts val="0"/>
              </a:spcAft>
              <a:buSzPts val="1800"/>
              <a:buNone/>
              <a:defRPr/>
            </a:lvl5pPr>
            <a:lvl6pPr lvl="5" rtl="0" algn="ctr">
              <a:spcBef>
                <a:spcPts val="250"/>
              </a:spcBef>
              <a:spcAft>
                <a:spcPts val="0"/>
              </a:spcAft>
              <a:buSzPts val="1800"/>
              <a:buNone/>
              <a:defRPr/>
            </a:lvl6pPr>
            <a:lvl7pPr lvl="6" rtl="0" algn="ctr">
              <a:spcBef>
                <a:spcPts val="255"/>
              </a:spcBef>
              <a:spcAft>
                <a:spcPts val="0"/>
              </a:spcAft>
              <a:buSzPts val="1800"/>
              <a:buNone/>
              <a:defRPr/>
            </a:lvl7pPr>
            <a:lvl8pPr lvl="7" rtl="0" algn="ctr">
              <a:spcBef>
                <a:spcPts val="257"/>
              </a:spcBef>
              <a:spcAft>
                <a:spcPts val="0"/>
              </a:spcAft>
              <a:buSzPts val="1800"/>
              <a:buNone/>
              <a:defRPr/>
            </a:lvl8pPr>
            <a:lvl9pPr lvl="8" rtl="0" algn="ctr">
              <a:spcBef>
                <a:spcPts val="255"/>
              </a:spcBef>
              <a:spcAft>
                <a:spcPts val="0"/>
              </a:spcAft>
              <a:buSzPts val="1800"/>
              <a:buNone/>
              <a:defRPr/>
            </a:lvl9pPr>
          </a:lstStyle>
          <a:p/>
        </p:txBody>
      </p:sp>
      <p:sp>
        <p:nvSpPr>
          <p:cNvPr id="126" name="Google Shape;126;g2ae31a30af4_0_895"/>
          <p:cNvSpPr txBox="1"/>
          <p:nvPr>
            <p:ph idx="10" type="dt"/>
          </p:nvPr>
        </p:nvSpPr>
        <p:spPr>
          <a:xfrm>
            <a:off x="3776328" y="6400800"/>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ae31a30af4_0_895"/>
          <p:cNvSpPr txBox="1"/>
          <p:nvPr>
            <p:ph idx="11" type="ftr"/>
          </p:nvPr>
        </p:nvSpPr>
        <p:spPr>
          <a:xfrm>
            <a:off x="6062328" y="6400800"/>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ae31a30af4_0_895"/>
          <p:cNvSpPr txBox="1"/>
          <p:nvPr>
            <p:ph idx="12" type="sldNum"/>
          </p:nvPr>
        </p:nvSpPr>
        <p:spPr>
          <a:xfrm>
            <a:off x="8348328" y="6400800"/>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b="0" i="0" sz="1000" u="none" cap="none" strike="noStrike">
                <a:solidFill>
                  <a:schemeClr val="dk1"/>
                </a:solidFill>
                <a:latin typeface="Verdana"/>
                <a:ea typeface="Verdana"/>
                <a:cs typeface="Verdana"/>
                <a:sym typeface="Verdana"/>
              </a:defRPr>
            </a:lvl1pPr>
            <a:lvl2pPr indent="0" lvl="1" marL="0" rtl="0" algn="r">
              <a:spcBef>
                <a:spcPts val="0"/>
              </a:spcBef>
              <a:buNone/>
              <a:defRPr b="0" i="0" sz="1000" u="none" cap="none" strike="noStrike">
                <a:solidFill>
                  <a:schemeClr val="dk1"/>
                </a:solidFill>
                <a:latin typeface="Verdana"/>
                <a:ea typeface="Verdana"/>
                <a:cs typeface="Verdana"/>
                <a:sym typeface="Verdana"/>
              </a:defRPr>
            </a:lvl2pPr>
            <a:lvl3pPr indent="0" lvl="2" marL="0" rtl="0" algn="r">
              <a:spcBef>
                <a:spcPts val="0"/>
              </a:spcBef>
              <a:buNone/>
              <a:defRPr b="0" i="0" sz="1000" u="none" cap="none" strike="noStrike">
                <a:solidFill>
                  <a:schemeClr val="dk1"/>
                </a:solidFill>
                <a:latin typeface="Verdana"/>
                <a:ea typeface="Verdana"/>
                <a:cs typeface="Verdana"/>
                <a:sym typeface="Verdana"/>
              </a:defRPr>
            </a:lvl3pPr>
            <a:lvl4pPr indent="0" lvl="3" marL="0" rtl="0" algn="r">
              <a:spcBef>
                <a:spcPts val="0"/>
              </a:spcBef>
              <a:buNone/>
              <a:defRPr b="0" i="0" sz="1000" u="none" cap="none" strike="noStrike">
                <a:solidFill>
                  <a:schemeClr val="dk1"/>
                </a:solidFill>
                <a:latin typeface="Verdana"/>
                <a:ea typeface="Verdana"/>
                <a:cs typeface="Verdana"/>
                <a:sym typeface="Verdana"/>
              </a:defRPr>
            </a:lvl4pPr>
            <a:lvl5pPr indent="0" lvl="4" marL="0" rtl="0" algn="r">
              <a:spcBef>
                <a:spcPts val="0"/>
              </a:spcBef>
              <a:buNone/>
              <a:defRPr b="0" i="0" sz="1000" u="none" cap="none" strike="noStrike">
                <a:solidFill>
                  <a:schemeClr val="dk1"/>
                </a:solidFill>
                <a:latin typeface="Verdana"/>
                <a:ea typeface="Verdana"/>
                <a:cs typeface="Verdana"/>
                <a:sym typeface="Verdana"/>
              </a:defRPr>
            </a:lvl5pPr>
            <a:lvl6pPr indent="0" lvl="5" marL="0" rtl="0" algn="r">
              <a:spcBef>
                <a:spcPts val="0"/>
              </a:spcBef>
              <a:buNone/>
              <a:defRPr b="0" i="0" sz="1000" u="none" cap="none" strike="noStrike">
                <a:solidFill>
                  <a:schemeClr val="dk1"/>
                </a:solidFill>
                <a:latin typeface="Verdana"/>
                <a:ea typeface="Verdana"/>
                <a:cs typeface="Verdana"/>
                <a:sym typeface="Verdana"/>
              </a:defRPr>
            </a:lvl6pPr>
            <a:lvl7pPr indent="0" lvl="6" marL="0" rtl="0" algn="r">
              <a:spcBef>
                <a:spcPts val="0"/>
              </a:spcBef>
              <a:buNone/>
              <a:defRPr b="0" i="0" sz="1000" u="none" cap="none" strike="noStrike">
                <a:solidFill>
                  <a:schemeClr val="dk1"/>
                </a:solidFill>
                <a:latin typeface="Verdana"/>
                <a:ea typeface="Verdana"/>
                <a:cs typeface="Verdana"/>
                <a:sym typeface="Verdana"/>
              </a:defRPr>
            </a:lvl7pPr>
            <a:lvl8pPr indent="0" lvl="7" marL="0" rtl="0" algn="r">
              <a:spcBef>
                <a:spcPts val="0"/>
              </a:spcBef>
              <a:buNone/>
              <a:defRPr b="0" i="0" sz="1000" u="none" cap="none" strike="noStrike">
                <a:solidFill>
                  <a:schemeClr val="dk1"/>
                </a:solidFill>
                <a:latin typeface="Verdana"/>
                <a:ea typeface="Verdana"/>
                <a:cs typeface="Verdana"/>
                <a:sym typeface="Verdana"/>
              </a:defRPr>
            </a:lvl8pPr>
            <a:lvl9pPr indent="0" lvl="8" marL="0" rtl="0" algn="r">
              <a:spcBef>
                <a:spcPts val="0"/>
              </a:spcBef>
              <a:buNone/>
              <a:defRPr b="0" i="0" sz="10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g2ae31a30af4_0_895"/>
          <p:cNvSpPr/>
          <p:nvPr/>
        </p:nvSpPr>
        <p:spPr>
          <a:xfrm rot="10800000">
            <a:off x="838200" y="6391832"/>
            <a:ext cx="457200" cy="2286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0" name="Shape 130"/>
        <p:cNvGrpSpPr/>
        <p:nvPr/>
      </p:nvGrpSpPr>
      <p:grpSpPr>
        <a:xfrm>
          <a:off x="0" y="0"/>
          <a:ext cx="0" cy="0"/>
          <a:chOff x="0" y="0"/>
          <a:chExt cx="0" cy="0"/>
        </a:xfrm>
      </p:grpSpPr>
      <p:sp>
        <p:nvSpPr>
          <p:cNvPr id="131" name="Google Shape;131;g2ae31a30af4_0_904"/>
          <p:cNvSpPr/>
          <p:nvPr/>
        </p:nvSpPr>
        <p:spPr>
          <a:xfrm>
            <a:off x="0" y="6400800"/>
            <a:ext cx="9144000" cy="45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2" name="Google Shape;132;g2ae31a30af4_0_904"/>
          <p:cNvSpPr/>
          <p:nvPr/>
        </p:nvSpPr>
        <p:spPr>
          <a:xfrm>
            <a:off x="0" y="0"/>
            <a:ext cx="9144000" cy="167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3" name="Google Shape;133;g2ae31a30af4_0_904"/>
          <p:cNvSpPr/>
          <p:nvPr/>
        </p:nvSpPr>
        <p:spPr>
          <a:xfrm rot="10800000">
            <a:off x="838200" y="6391832"/>
            <a:ext cx="457200" cy="2286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34" name="Google Shape;134;g2ae31a30af4_0_904"/>
          <p:cNvSpPr txBox="1"/>
          <p:nvPr>
            <p:ph type="title"/>
          </p:nvPr>
        </p:nvSpPr>
        <p:spPr>
          <a:xfrm>
            <a:off x="502920" y="534471"/>
            <a:ext cx="8184000" cy="684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36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g2ae31a30af4_0_904"/>
          <p:cNvSpPr txBox="1"/>
          <p:nvPr>
            <p:ph idx="10" type="dt"/>
          </p:nvPr>
        </p:nvSpPr>
        <p:spPr>
          <a:xfrm>
            <a:off x="3776328" y="6400800"/>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g2ae31a30af4_0_904"/>
          <p:cNvSpPr txBox="1"/>
          <p:nvPr>
            <p:ph idx="11" type="ftr"/>
          </p:nvPr>
        </p:nvSpPr>
        <p:spPr>
          <a:xfrm>
            <a:off x="6062328" y="6400800"/>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g2ae31a30af4_0_904"/>
          <p:cNvSpPr txBox="1"/>
          <p:nvPr>
            <p:ph idx="12" type="sldNum"/>
          </p:nvPr>
        </p:nvSpPr>
        <p:spPr>
          <a:xfrm>
            <a:off x="8348328" y="6400800"/>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sz="1000">
                <a:solidFill>
                  <a:schemeClr val="dk1"/>
                </a:solidFill>
                <a:latin typeface="Verdana"/>
                <a:ea typeface="Verdana"/>
                <a:cs typeface="Verdana"/>
                <a:sym typeface="Verdana"/>
              </a:defRPr>
            </a:lvl1pPr>
            <a:lvl2pPr indent="0" lvl="1" marL="0" rtl="0" algn="r">
              <a:spcBef>
                <a:spcPts val="0"/>
              </a:spcBef>
              <a:buNone/>
              <a:defRPr sz="1000">
                <a:solidFill>
                  <a:schemeClr val="dk1"/>
                </a:solidFill>
                <a:latin typeface="Verdana"/>
                <a:ea typeface="Verdana"/>
                <a:cs typeface="Verdana"/>
                <a:sym typeface="Verdana"/>
              </a:defRPr>
            </a:lvl2pPr>
            <a:lvl3pPr indent="0" lvl="2" marL="0" rtl="0" algn="r">
              <a:spcBef>
                <a:spcPts val="0"/>
              </a:spcBef>
              <a:buNone/>
              <a:defRPr sz="1000">
                <a:solidFill>
                  <a:schemeClr val="dk1"/>
                </a:solidFill>
                <a:latin typeface="Verdana"/>
                <a:ea typeface="Verdana"/>
                <a:cs typeface="Verdana"/>
                <a:sym typeface="Verdana"/>
              </a:defRPr>
            </a:lvl3pPr>
            <a:lvl4pPr indent="0" lvl="3" marL="0" rtl="0" algn="r">
              <a:spcBef>
                <a:spcPts val="0"/>
              </a:spcBef>
              <a:buNone/>
              <a:defRPr sz="1000">
                <a:solidFill>
                  <a:schemeClr val="dk1"/>
                </a:solidFill>
                <a:latin typeface="Verdana"/>
                <a:ea typeface="Verdana"/>
                <a:cs typeface="Verdana"/>
                <a:sym typeface="Verdana"/>
              </a:defRPr>
            </a:lvl4pPr>
            <a:lvl5pPr indent="0" lvl="4" marL="0" rtl="0" algn="r">
              <a:spcBef>
                <a:spcPts val="0"/>
              </a:spcBef>
              <a:buNone/>
              <a:defRPr sz="1000">
                <a:solidFill>
                  <a:schemeClr val="dk1"/>
                </a:solidFill>
                <a:latin typeface="Verdana"/>
                <a:ea typeface="Verdana"/>
                <a:cs typeface="Verdana"/>
                <a:sym typeface="Verdana"/>
              </a:defRPr>
            </a:lvl5pPr>
            <a:lvl6pPr indent="0" lvl="5" marL="0" rtl="0" algn="r">
              <a:spcBef>
                <a:spcPts val="0"/>
              </a:spcBef>
              <a:buNone/>
              <a:defRPr sz="1000">
                <a:solidFill>
                  <a:schemeClr val="dk1"/>
                </a:solidFill>
                <a:latin typeface="Verdana"/>
                <a:ea typeface="Verdana"/>
                <a:cs typeface="Verdana"/>
                <a:sym typeface="Verdana"/>
              </a:defRPr>
            </a:lvl6pPr>
            <a:lvl7pPr indent="0" lvl="6" marL="0" rtl="0" algn="r">
              <a:spcBef>
                <a:spcPts val="0"/>
              </a:spcBef>
              <a:buNone/>
              <a:defRPr sz="1000">
                <a:solidFill>
                  <a:schemeClr val="dk1"/>
                </a:solidFill>
                <a:latin typeface="Verdana"/>
                <a:ea typeface="Verdana"/>
                <a:cs typeface="Verdana"/>
                <a:sym typeface="Verdana"/>
              </a:defRPr>
            </a:lvl7pPr>
            <a:lvl8pPr indent="0" lvl="7" marL="0" rtl="0" algn="r">
              <a:spcBef>
                <a:spcPts val="0"/>
              </a:spcBef>
              <a:buNone/>
              <a:defRPr sz="1000">
                <a:solidFill>
                  <a:schemeClr val="dk1"/>
                </a:solidFill>
                <a:latin typeface="Verdana"/>
                <a:ea typeface="Verdana"/>
                <a:cs typeface="Verdana"/>
                <a:sym typeface="Verdana"/>
              </a:defRPr>
            </a:lvl8pPr>
            <a:lvl9pPr indent="0" lvl="8" marL="0" rtl="0" algn="r">
              <a:spcBef>
                <a:spcPts val="0"/>
              </a:spcBef>
              <a:buNone/>
              <a:defRPr sz="10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38" name="Google Shape;138;g2ae31a30af4_0_904"/>
          <p:cNvSpPr txBox="1"/>
          <p:nvPr>
            <p:ph idx="1" type="body"/>
          </p:nvPr>
        </p:nvSpPr>
        <p:spPr>
          <a:xfrm>
            <a:off x="503238" y="1905000"/>
            <a:ext cx="4754700" cy="10779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600"/>
              <a:buNone/>
              <a:defRPr sz="2000"/>
            </a:lvl1pPr>
            <a:lvl2pPr indent="-228600" lvl="1" marL="914400" rtl="0" algn="l">
              <a:spcBef>
                <a:spcPts val="250"/>
              </a:spcBef>
              <a:spcAft>
                <a:spcPts val="0"/>
              </a:spcAft>
              <a:buSzPts val="2400"/>
              <a:buNone/>
              <a:defRPr/>
            </a:lvl2pPr>
            <a:lvl3pPr indent="-228600" lvl="2" marL="1371600" rtl="0" algn="l">
              <a:spcBef>
                <a:spcPts val="250"/>
              </a:spcBef>
              <a:spcAft>
                <a:spcPts val="0"/>
              </a:spcAft>
              <a:buSzPts val="2200"/>
              <a:buNone/>
              <a:defRPr/>
            </a:lvl3pPr>
            <a:lvl4pPr indent="-228600" lvl="3" marL="1828800" rtl="0" algn="l">
              <a:spcBef>
                <a:spcPts val="230"/>
              </a:spcBef>
              <a:spcAft>
                <a:spcPts val="0"/>
              </a:spcAft>
              <a:buSzPts val="2128"/>
              <a:buNone/>
              <a:defRPr/>
            </a:lvl4pPr>
            <a:lvl5pPr indent="-228600" lvl="4" marL="2286000" rtl="0" algn="l">
              <a:spcBef>
                <a:spcPts val="250"/>
              </a:spcBef>
              <a:spcAft>
                <a:spcPts val="0"/>
              </a:spcAft>
              <a:buSzPts val="1800"/>
              <a:buNone/>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39" name="Google Shape;139;g2ae31a30af4_0_904"/>
          <p:cNvSpPr txBox="1"/>
          <p:nvPr>
            <p:ph idx="2" type="body"/>
          </p:nvPr>
        </p:nvSpPr>
        <p:spPr>
          <a:xfrm>
            <a:off x="503238" y="3200400"/>
            <a:ext cx="4754700" cy="15240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280"/>
              <a:buNone/>
              <a:defRPr sz="16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40" name="Google Shape;140;g2ae31a30af4_0_904"/>
          <p:cNvSpPr txBox="1"/>
          <p:nvPr>
            <p:ph idx="3" type="body"/>
          </p:nvPr>
        </p:nvSpPr>
        <p:spPr>
          <a:xfrm>
            <a:off x="503238" y="5029201"/>
            <a:ext cx="8302200" cy="990600"/>
          </a:xfrm>
          <a:prstGeom prst="rect">
            <a:avLst/>
          </a:prstGeom>
          <a:solidFill>
            <a:srgbClr val="F2F2F2"/>
          </a:solidFill>
          <a:ln>
            <a:noFill/>
          </a:ln>
        </p:spPr>
        <p:txBody>
          <a:bodyPr anchorCtr="0" anchor="t" bIns="182875" lIns="182875" spcFirstLastPara="1" rIns="182875" wrap="square" tIns="182875">
            <a:normAutofit/>
          </a:bodyPr>
          <a:lstStyle>
            <a:lvl1pPr indent="-228600" lvl="0" marL="457200" rtl="0" algn="l">
              <a:spcBef>
                <a:spcPts val="250"/>
              </a:spcBef>
              <a:spcAft>
                <a:spcPts val="0"/>
              </a:spcAft>
              <a:buSzPts val="1440"/>
              <a:buNone/>
              <a:defRPr sz="18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 name="Shape 141"/>
        <p:cNvGrpSpPr/>
        <p:nvPr/>
      </p:nvGrpSpPr>
      <p:grpSpPr>
        <a:xfrm>
          <a:off x="0" y="0"/>
          <a:ext cx="0" cy="0"/>
          <a:chOff x="0" y="0"/>
          <a:chExt cx="0" cy="0"/>
        </a:xfrm>
      </p:grpSpPr>
      <p:sp>
        <p:nvSpPr>
          <p:cNvPr id="142" name="Google Shape;142;g2ae31a30af4_0_915"/>
          <p:cNvSpPr/>
          <p:nvPr/>
        </p:nvSpPr>
        <p:spPr>
          <a:xfrm>
            <a:off x="0" y="6400800"/>
            <a:ext cx="9144000" cy="4572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43" name="Google Shape;143;g2ae31a30af4_0_915"/>
          <p:cNvSpPr/>
          <p:nvPr/>
        </p:nvSpPr>
        <p:spPr>
          <a:xfrm>
            <a:off x="0" y="0"/>
            <a:ext cx="9144000" cy="1676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44" name="Google Shape;144;g2ae31a30af4_0_915"/>
          <p:cNvSpPr/>
          <p:nvPr/>
        </p:nvSpPr>
        <p:spPr>
          <a:xfrm rot="10800000">
            <a:off x="838200" y="6391832"/>
            <a:ext cx="457200" cy="22860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45" name="Google Shape;145;g2ae31a30af4_0_915"/>
          <p:cNvSpPr txBox="1"/>
          <p:nvPr>
            <p:ph type="title"/>
          </p:nvPr>
        </p:nvSpPr>
        <p:spPr>
          <a:xfrm>
            <a:off x="502920" y="534471"/>
            <a:ext cx="8184000" cy="684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36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g2ae31a30af4_0_915"/>
          <p:cNvSpPr txBox="1"/>
          <p:nvPr>
            <p:ph idx="10" type="dt"/>
          </p:nvPr>
        </p:nvSpPr>
        <p:spPr>
          <a:xfrm>
            <a:off x="3776328" y="6400800"/>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ae31a30af4_0_915"/>
          <p:cNvSpPr txBox="1"/>
          <p:nvPr>
            <p:ph idx="11" type="ftr"/>
          </p:nvPr>
        </p:nvSpPr>
        <p:spPr>
          <a:xfrm>
            <a:off x="6062328" y="6400800"/>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solidFill>
                  <a:schemeClr val="dk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ae31a30af4_0_915"/>
          <p:cNvSpPr txBox="1"/>
          <p:nvPr>
            <p:ph idx="12" type="sldNum"/>
          </p:nvPr>
        </p:nvSpPr>
        <p:spPr>
          <a:xfrm>
            <a:off x="8348328" y="6400800"/>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sz="1000">
                <a:solidFill>
                  <a:schemeClr val="dk1"/>
                </a:solidFill>
                <a:latin typeface="Verdana"/>
                <a:ea typeface="Verdana"/>
                <a:cs typeface="Verdana"/>
                <a:sym typeface="Verdana"/>
              </a:defRPr>
            </a:lvl1pPr>
            <a:lvl2pPr indent="0" lvl="1" marL="0" rtl="0" algn="r">
              <a:spcBef>
                <a:spcPts val="0"/>
              </a:spcBef>
              <a:buNone/>
              <a:defRPr sz="1000">
                <a:solidFill>
                  <a:schemeClr val="dk1"/>
                </a:solidFill>
                <a:latin typeface="Verdana"/>
                <a:ea typeface="Verdana"/>
                <a:cs typeface="Verdana"/>
                <a:sym typeface="Verdana"/>
              </a:defRPr>
            </a:lvl2pPr>
            <a:lvl3pPr indent="0" lvl="2" marL="0" rtl="0" algn="r">
              <a:spcBef>
                <a:spcPts val="0"/>
              </a:spcBef>
              <a:buNone/>
              <a:defRPr sz="1000">
                <a:solidFill>
                  <a:schemeClr val="dk1"/>
                </a:solidFill>
                <a:latin typeface="Verdana"/>
                <a:ea typeface="Verdana"/>
                <a:cs typeface="Verdana"/>
                <a:sym typeface="Verdana"/>
              </a:defRPr>
            </a:lvl3pPr>
            <a:lvl4pPr indent="0" lvl="3" marL="0" rtl="0" algn="r">
              <a:spcBef>
                <a:spcPts val="0"/>
              </a:spcBef>
              <a:buNone/>
              <a:defRPr sz="1000">
                <a:solidFill>
                  <a:schemeClr val="dk1"/>
                </a:solidFill>
                <a:latin typeface="Verdana"/>
                <a:ea typeface="Verdana"/>
                <a:cs typeface="Verdana"/>
                <a:sym typeface="Verdana"/>
              </a:defRPr>
            </a:lvl4pPr>
            <a:lvl5pPr indent="0" lvl="4" marL="0" rtl="0" algn="r">
              <a:spcBef>
                <a:spcPts val="0"/>
              </a:spcBef>
              <a:buNone/>
              <a:defRPr sz="1000">
                <a:solidFill>
                  <a:schemeClr val="dk1"/>
                </a:solidFill>
                <a:latin typeface="Verdana"/>
                <a:ea typeface="Verdana"/>
                <a:cs typeface="Verdana"/>
                <a:sym typeface="Verdana"/>
              </a:defRPr>
            </a:lvl5pPr>
            <a:lvl6pPr indent="0" lvl="5" marL="0" rtl="0" algn="r">
              <a:spcBef>
                <a:spcPts val="0"/>
              </a:spcBef>
              <a:buNone/>
              <a:defRPr sz="1000">
                <a:solidFill>
                  <a:schemeClr val="dk1"/>
                </a:solidFill>
                <a:latin typeface="Verdana"/>
                <a:ea typeface="Verdana"/>
                <a:cs typeface="Verdana"/>
                <a:sym typeface="Verdana"/>
              </a:defRPr>
            </a:lvl6pPr>
            <a:lvl7pPr indent="0" lvl="6" marL="0" rtl="0" algn="r">
              <a:spcBef>
                <a:spcPts val="0"/>
              </a:spcBef>
              <a:buNone/>
              <a:defRPr sz="1000">
                <a:solidFill>
                  <a:schemeClr val="dk1"/>
                </a:solidFill>
                <a:latin typeface="Verdana"/>
                <a:ea typeface="Verdana"/>
                <a:cs typeface="Verdana"/>
                <a:sym typeface="Verdana"/>
              </a:defRPr>
            </a:lvl7pPr>
            <a:lvl8pPr indent="0" lvl="7" marL="0" rtl="0" algn="r">
              <a:spcBef>
                <a:spcPts val="0"/>
              </a:spcBef>
              <a:buNone/>
              <a:defRPr sz="1000">
                <a:solidFill>
                  <a:schemeClr val="dk1"/>
                </a:solidFill>
                <a:latin typeface="Verdana"/>
                <a:ea typeface="Verdana"/>
                <a:cs typeface="Verdana"/>
                <a:sym typeface="Verdana"/>
              </a:defRPr>
            </a:lvl8pPr>
            <a:lvl9pPr indent="0" lvl="8" marL="0" rtl="0" algn="r">
              <a:spcBef>
                <a:spcPts val="0"/>
              </a:spcBef>
              <a:buNone/>
              <a:defRPr sz="10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g2ae31a30af4_0_915"/>
          <p:cNvSpPr txBox="1"/>
          <p:nvPr>
            <p:ph idx="1" type="body"/>
          </p:nvPr>
        </p:nvSpPr>
        <p:spPr>
          <a:xfrm>
            <a:off x="503238" y="1905000"/>
            <a:ext cx="4754700" cy="10779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600"/>
              <a:buNone/>
              <a:defRPr sz="2000"/>
            </a:lvl1pPr>
            <a:lvl2pPr indent="-228600" lvl="1" marL="914400" rtl="0" algn="l">
              <a:spcBef>
                <a:spcPts val="250"/>
              </a:spcBef>
              <a:spcAft>
                <a:spcPts val="0"/>
              </a:spcAft>
              <a:buSzPts val="2400"/>
              <a:buNone/>
              <a:defRPr/>
            </a:lvl2pPr>
            <a:lvl3pPr indent="-228600" lvl="2" marL="1371600" rtl="0" algn="l">
              <a:spcBef>
                <a:spcPts val="250"/>
              </a:spcBef>
              <a:spcAft>
                <a:spcPts val="0"/>
              </a:spcAft>
              <a:buSzPts val="2200"/>
              <a:buNone/>
              <a:defRPr/>
            </a:lvl3pPr>
            <a:lvl4pPr indent="-228600" lvl="3" marL="1828800" rtl="0" algn="l">
              <a:spcBef>
                <a:spcPts val="230"/>
              </a:spcBef>
              <a:spcAft>
                <a:spcPts val="0"/>
              </a:spcAft>
              <a:buSzPts val="2128"/>
              <a:buNone/>
              <a:defRPr/>
            </a:lvl4pPr>
            <a:lvl5pPr indent="-228600" lvl="4" marL="2286000" rtl="0" algn="l">
              <a:spcBef>
                <a:spcPts val="250"/>
              </a:spcBef>
              <a:spcAft>
                <a:spcPts val="0"/>
              </a:spcAft>
              <a:buSzPts val="1800"/>
              <a:buNone/>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50" name="Google Shape;150;g2ae31a30af4_0_915"/>
          <p:cNvSpPr txBox="1"/>
          <p:nvPr>
            <p:ph idx="2" type="body"/>
          </p:nvPr>
        </p:nvSpPr>
        <p:spPr>
          <a:xfrm>
            <a:off x="503238" y="3200400"/>
            <a:ext cx="4754700" cy="1524000"/>
          </a:xfrm>
          <a:prstGeom prst="rect">
            <a:avLst/>
          </a:prstGeom>
          <a:noFill/>
          <a:ln>
            <a:noFill/>
          </a:ln>
        </p:spPr>
        <p:txBody>
          <a:bodyPr anchorCtr="0" anchor="t" bIns="45700" lIns="182875" spcFirstLastPara="1" rIns="91425" wrap="square" tIns="91425">
            <a:normAutofit/>
          </a:bodyPr>
          <a:lstStyle>
            <a:lvl1pPr indent="-228600" lvl="0" marL="457200" rtl="0" algn="l">
              <a:spcBef>
                <a:spcPts val="250"/>
              </a:spcBef>
              <a:spcAft>
                <a:spcPts val="0"/>
              </a:spcAft>
              <a:buSzPts val="1280"/>
              <a:buNone/>
              <a:defRPr sz="16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51" name="Google Shape;151;g2ae31a30af4_0_915"/>
          <p:cNvSpPr txBox="1"/>
          <p:nvPr>
            <p:ph idx="3" type="body"/>
          </p:nvPr>
        </p:nvSpPr>
        <p:spPr>
          <a:xfrm>
            <a:off x="503238" y="5029201"/>
            <a:ext cx="8302200" cy="990600"/>
          </a:xfrm>
          <a:prstGeom prst="rect">
            <a:avLst/>
          </a:prstGeom>
          <a:solidFill>
            <a:srgbClr val="F2F2F2"/>
          </a:solidFill>
          <a:ln>
            <a:noFill/>
          </a:ln>
        </p:spPr>
        <p:txBody>
          <a:bodyPr anchorCtr="0" anchor="t" bIns="182875" lIns="182875" spcFirstLastPara="1" rIns="182875" wrap="square" tIns="182875">
            <a:normAutofit/>
          </a:bodyPr>
          <a:lstStyle>
            <a:lvl1pPr indent="-228600" lvl="0" marL="457200" rtl="0" algn="l">
              <a:spcBef>
                <a:spcPts val="250"/>
              </a:spcBef>
              <a:spcAft>
                <a:spcPts val="0"/>
              </a:spcAft>
              <a:buSzPts val="1440"/>
              <a:buNone/>
              <a:defRPr sz="1800"/>
            </a:lvl1pPr>
            <a:lvl2pPr indent="-342900" lvl="1" marL="914400" rtl="0" algn="l">
              <a:spcBef>
                <a:spcPts val="250"/>
              </a:spcBef>
              <a:spcAft>
                <a:spcPts val="0"/>
              </a:spcAft>
              <a:buSzPts val="1800"/>
              <a:buChar char="◦"/>
              <a:defRPr/>
            </a:lvl2pPr>
            <a:lvl3pPr indent="-342900" lvl="2" marL="1371600" rtl="0" algn="l">
              <a:spcBef>
                <a:spcPts val="250"/>
              </a:spcBef>
              <a:spcAft>
                <a:spcPts val="0"/>
              </a:spcAft>
              <a:buSzPts val="1800"/>
              <a:buChar char="●"/>
              <a:defRPr/>
            </a:lvl3pPr>
            <a:lvl4pPr indent="-356616" lvl="3" marL="1828800" rtl="0" algn="l">
              <a:spcBef>
                <a:spcPts val="230"/>
              </a:spcBef>
              <a:spcAft>
                <a:spcPts val="0"/>
              </a:spcAft>
              <a:buSzPts val="2016"/>
              <a:buChar char="◦"/>
              <a:defRPr/>
            </a:lvl4pPr>
            <a:lvl5pPr indent="-342900" lvl="4" marL="2286000" rtl="0" algn="l">
              <a:spcBef>
                <a:spcPts val="250"/>
              </a:spcBef>
              <a:spcAft>
                <a:spcPts val="0"/>
              </a:spcAft>
              <a:buSzPts val="1800"/>
              <a:buChar char="●"/>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52" name="Shape 152"/>
        <p:cNvGrpSpPr/>
        <p:nvPr/>
      </p:nvGrpSpPr>
      <p:grpSpPr>
        <a:xfrm>
          <a:off x="0" y="0"/>
          <a:ext cx="0" cy="0"/>
          <a:chOff x="0" y="0"/>
          <a:chExt cx="0" cy="0"/>
        </a:xfrm>
      </p:grpSpPr>
      <p:sp>
        <p:nvSpPr>
          <p:cNvPr id="153" name="Google Shape;153;g2ae31a30af4_0_926"/>
          <p:cNvSpPr txBox="1"/>
          <p:nvPr>
            <p:ph type="title"/>
          </p:nvPr>
        </p:nvSpPr>
        <p:spPr>
          <a:xfrm>
            <a:off x="468344" y="1066800"/>
            <a:ext cx="8184000" cy="676800"/>
          </a:xfrm>
          <a:prstGeom prst="rect">
            <a:avLst/>
          </a:prstGeom>
          <a:noFill/>
          <a:ln>
            <a:noFill/>
          </a:ln>
        </p:spPr>
        <p:txBody>
          <a:bodyPr anchorCtr="0" anchor="b" bIns="0" lIns="91425" spcFirstLastPara="1" rIns="91425" wrap="square" tIns="45700">
            <a:normAutofit/>
          </a:bodyPr>
          <a:lstStyle>
            <a:lvl1pPr lvl="0" rtl="0" algn="l">
              <a:spcBef>
                <a:spcPts val="0"/>
              </a:spcBef>
              <a:spcAft>
                <a:spcPts val="0"/>
              </a:spcAft>
              <a:buClr>
                <a:srgbClr val="7E7D77"/>
              </a:buClr>
              <a:buSzPts val="3600"/>
              <a:buFont typeface="Calibri"/>
              <a:buNone/>
              <a:defRPr b="0" sz="3600" cap="none">
                <a:solidFill>
                  <a:srgbClr val="7E7D7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 name="Google Shape;154;g2ae31a30af4_0_926"/>
          <p:cNvSpPr txBox="1"/>
          <p:nvPr>
            <p:ph idx="1" type="body"/>
          </p:nvPr>
        </p:nvSpPr>
        <p:spPr>
          <a:xfrm>
            <a:off x="468344" y="1748600"/>
            <a:ext cx="8184000" cy="420600"/>
          </a:xfrm>
          <a:prstGeom prst="rect">
            <a:avLst/>
          </a:prstGeom>
          <a:noFill/>
          <a:ln>
            <a:noFill/>
          </a:ln>
        </p:spPr>
        <p:txBody>
          <a:bodyPr anchorCtr="0" anchor="t" bIns="45700" lIns="118850" spcFirstLastPara="1" rIns="91425" wrap="square" tIns="0">
            <a:normAutofit/>
          </a:bodyPr>
          <a:lstStyle>
            <a:lvl1pPr indent="-228600" lvl="0" marL="457200" marR="36576" rtl="0" algn="l">
              <a:spcBef>
                <a:spcPts val="250"/>
              </a:spcBef>
              <a:spcAft>
                <a:spcPts val="0"/>
              </a:spcAft>
              <a:buSzPts val="1440"/>
              <a:buNone/>
              <a:defRPr b="0" sz="1800">
                <a:solidFill>
                  <a:srgbClr val="B03210"/>
                </a:solidFill>
              </a:defRPr>
            </a:lvl1pPr>
            <a:lvl2pPr indent="-228600" lvl="1" marL="914400" rtl="0" algn="l">
              <a:spcBef>
                <a:spcPts val="250"/>
              </a:spcBef>
              <a:spcAft>
                <a:spcPts val="0"/>
              </a:spcAft>
              <a:buSzPts val="1800"/>
              <a:buNone/>
              <a:defRPr sz="1800">
                <a:solidFill>
                  <a:srgbClr val="888888"/>
                </a:solidFill>
              </a:defRPr>
            </a:lvl2pPr>
            <a:lvl3pPr indent="-228600" lvl="2" marL="1371600" rtl="0" algn="l">
              <a:spcBef>
                <a:spcPts val="250"/>
              </a:spcBef>
              <a:spcAft>
                <a:spcPts val="0"/>
              </a:spcAft>
              <a:buSzPts val="1600"/>
              <a:buNone/>
              <a:defRPr sz="1600">
                <a:solidFill>
                  <a:srgbClr val="888888"/>
                </a:solidFill>
              </a:defRPr>
            </a:lvl3pPr>
            <a:lvl4pPr indent="-228600" lvl="3" marL="1828800" rtl="0" algn="l">
              <a:spcBef>
                <a:spcPts val="230"/>
              </a:spcBef>
              <a:spcAft>
                <a:spcPts val="0"/>
              </a:spcAft>
              <a:buSzPts val="1568"/>
              <a:buNone/>
              <a:defRPr sz="1400">
                <a:solidFill>
                  <a:srgbClr val="888888"/>
                </a:solidFill>
              </a:defRPr>
            </a:lvl4pPr>
            <a:lvl5pPr indent="-228600" lvl="4" marL="2286000" rtl="0" algn="l">
              <a:spcBef>
                <a:spcPts val="250"/>
              </a:spcBef>
              <a:spcAft>
                <a:spcPts val="0"/>
              </a:spcAft>
              <a:buSzPts val="1400"/>
              <a:buNone/>
              <a:defRPr sz="1400">
                <a:solidFill>
                  <a:srgbClr val="888888"/>
                </a:solidFill>
              </a:defRPr>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55" name="Google Shape;155;g2ae31a30af4_0_926"/>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g2ae31a30af4_0_926"/>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g2ae31a30af4_0_926"/>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g2ae31a30af4_0_932"/>
          <p:cNvSpPr txBox="1"/>
          <p:nvPr>
            <p:ph type="title"/>
          </p:nvPr>
        </p:nvSpPr>
        <p:spPr>
          <a:xfrm>
            <a:off x="502920" y="530352"/>
            <a:ext cx="8184000" cy="105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FF5B4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g2ae31a30af4_0_932"/>
          <p:cNvSpPr txBox="1"/>
          <p:nvPr>
            <p:ph idx="1" type="body"/>
          </p:nvPr>
        </p:nvSpPr>
        <p:spPr>
          <a:xfrm>
            <a:off x="514352" y="530352"/>
            <a:ext cx="3931800" cy="4389000"/>
          </a:xfrm>
          <a:prstGeom prst="rect">
            <a:avLst/>
          </a:prstGeom>
          <a:noFill/>
          <a:ln>
            <a:noFill/>
          </a:ln>
        </p:spPr>
        <p:txBody>
          <a:bodyPr anchorCtr="0" anchor="t" bIns="45700" lIns="182875" spcFirstLastPara="1" rIns="91425" wrap="square" tIns="91425">
            <a:normAutofit/>
          </a:bodyPr>
          <a:lstStyle>
            <a:lvl1pPr indent="-360680" lvl="0" marL="457200" rtl="0" algn="l">
              <a:spcBef>
                <a:spcPts val="250"/>
              </a:spcBef>
              <a:spcAft>
                <a:spcPts val="0"/>
              </a:spcAft>
              <a:buSzPts val="2080"/>
              <a:buChar char="⚫"/>
              <a:defRPr sz="2600"/>
            </a:lvl1pPr>
            <a:lvl2pPr indent="-368300" lvl="1" marL="914400" rtl="0" algn="l">
              <a:spcBef>
                <a:spcPts val="250"/>
              </a:spcBef>
              <a:spcAft>
                <a:spcPts val="0"/>
              </a:spcAft>
              <a:buSzPts val="2200"/>
              <a:buChar char="◦"/>
              <a:defRPr sz="2200"/>
            </a:lvl2pPr>
            <a:lvl3pPr indent="-355600" lvl="2" marL="1371600" rtl="0" algn="l">
              <a:spcBef>
                <a:spcPts val="250"/>
              </a:spcBef>
              <a:spcAft>
                <a:spcPts val="0"/>
              </a:spcAft>
              <a:buSzPts val="2000"/>
              <a:buChar char="●"/>
              <a:defRPr sz="2000"/>
            </a:lvl3pPr>
            <a:lvl4pPr indent="-356616" lvl="3" marL="1828800" rtl="0" algn="l">
              <a:spcBef>
                <a:spcPts val="230"/>
              </a:spcBef>
              <a:spcAft>
                <a:spcPts val="0"/>
              </a:spcAft>
              <a:buSzPts val="2016"/>
              <a:buChar char="◦"/>
              <a:defRPr sz="1800"/>
            </a:lvl4pPr>
            <a:lvl5pPr indent="-342900" lvl="4" marL="2286000" rtl="0" algn="l">
              <a:spcBef>
                <a:spcPts val="250"/>
              </a:spcBef>
              <a:spcAft>
                <a:spcPts val="0"/>
              </a:spcAft>
              <a:buSzPts val="1800"/>
              <a:buChar char="●"/>
              <a:defRPr sz="18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61" name="Google Shape;161;g2ae31a30af4_0_932"/>
          <p:cNvSpPr txBox="1"/>
          <p:nvPr>
            <p:ph idx="2" type="body"/>
          </p:nvPr>
        </p:nvSpPr>
        <p:spPr>
          <a:xfrm>
            <a:off x="4755360" y="530352"/>
            <a:ext cx="3931800" cy="4389000"/>
          </a:xfrm>
          <a:prstGeom prst="rect">
            <a:avLst/>
          </a:prstGeom>
          <a:noFill/>
          <a:ln>
            <a:noFill/>
          </a:ln>
        </p:spPr>
        <p:txBody>
          <a:bodyPr anchorCtr="0" anchor="t" bIns="45700" lIns="182875" spcFirstLastPara="1" rIns="91425" wrap="square" tIns="91425">
            <a:normAutofit/>
          </a:bodyPr>
          <a:lstStyle>
            <a:lvl1pPr indent="-360680" lvl="0" marL="457200" rtl="0" algn="l">
              <a:spcBef>
                <a:spcPts val="250"/>
              </a:spcBef>
              <a:spcAft>
                <a:spcPts val="0"/>
              </a:spcAft>
              <a:buSzPts val="2080"/>
              <a:buChar char="⚫"/>
              <a:defRPr sz="2600"/>
            </a:lvl1pPr>
            <a:lvl2pPr indent="-368300" lvl="1" marL="914400" rtl="0" algn="l">
              <a:spcBef>
                <a:spcPts val="250"/>
              </a:spcBef>
              <a:spcAft>
                <a:spcPts val="0"/>
              </a:spcAft>
              <a:buSzPts val="2200"/>
              <a:buChar char="◦"/>
              <a:defRPr sz="2200"/>
            </a:lvl2pPr>
            <a:lvl3pPr indent="-355600" lvl="2" marL="1371600" rtl="0" algn="l">
              <a:spcBef>
                <a:spcPts val="250"/>
              </a:spcBef>
              <a:spcAft>
                <a:spcPts val="0"/>
              </a:spcAft>
              <a:buSzPts val="2000"/>
              <a:buChar char="●"/>
              <a:defRPr sz="2000"/>
            </a:lvl3pPr>
            <a:lvl4pPr indent="-356616" lvl="3" marL="1828800" rtl="0" algn="l">
              <a:spcBef>
                <a:spcPts val="230"/>
              </a:spcBef>
              <a:spcAft>
                <a:spcPts val="0"/>
              </a:spcAft>
              <a:buSzPts val="2016"/>
              <a:buChar char="◦"/>
              <a:defRPr sz="1800"/>
            </a:lvl4pPr>
            <a:lvl5pPr indent="-342900" lvl="4" marL="2286000" rtl="0" algn="l">
              <a:spcBef>
                <a:spcPts val="250"/>
              </a:spcBef>
              <a:spcAft>
                <a:spcPts val="0"/>
              </a:spcAft>
              <a:buSzPts val="1800"/>
              <a:buChar char="●"/>
              <a:defRPr sz="18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62" name="Google Shape;162;g2ae31a30af4_0_932"/>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g2ae31a30af4_0_932"/>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4" name="Google Shape;164;g2ae31a30af4_0_932"/>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8"/>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8"/>
          <p:cNvSpPr txBox="1"/>
          <p:nvPr>
            <p:ph idx="1" type="body"/>
          </p:nvPr>
        </p:nvSpPr>
        <p:spPr>
          <a:xfrm>
            <a:off x="457200" y="1981200"/>
            <a:ext cx="8229600" cy="4114800"/>
          </a:xfrm>
          <a:prstGeom prst="rect">
            <a:avLst/>
          </a:prstGeom>
          <a:noFill/>
          <a:ln>
            <a:noFill/>
          </a:ln>
        </p:spPr>
        <p:txBody>
          <a:bodyPr anchorCtr="0" anchor="t" bIns="45700" lIns="91425" spcFirstLastPara="1" rIns="91425" wrap="square" tIns="45700">
            <a:noAutofit/>
          </a:bodyPr>
          <a:lstStyle>
            <a:lvl1pPr indent="-302895" lvl="0" marL="457200" algn="l">
              <a:lnSpc>
                <a:spcPct val="100000"/>
              </a:lnSpc>
              <a:spcBef>
                <a:spcPts val="360"/>
              </a:spcBef>
              <a:spcAft>
                <a:spcPts val="0"/>
              </a:spcAft>
              <a:buSzPts val="1170"/>
              <a:buChar char="■"/>
              <a:defRPr/>
            </a:lvl1pPr>
            <a:lvl2pPr indent="-302894" lvl="1" marL="914400" algn="l">
              <a:lnSpc>
                <a:spcPct val="100000"/>
              </a:lnSpc>
              <a:spcBef>
                <a:spcPts val="360"/>
              </a:spcBef>
              <a:spcAft>
                <a:spcPts val="0"/>
              </a:spcAft>
              <a:buSzPts val="1170"/>
              <a:buChar char="■"/>
              <a:defRPr/>
            </a:lvl2pPr>
            <a:lvl3pPr indent="-302894" lvl="2" marL="1371600" algn="l">
              <a:lnSpc>
                <a:spcPct val="100000"/>
              </a:lnSpc>
              <a:spcBef>
                <a:spcPts val="360"/>
              </a:spcBef>
              <a:spcAft>
                <a:spcPts val="0"/>
              </a:spcAft>
              <a:buSzPts val="117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sp>
        <p:nvSpPr>
          <p:cNvPr id="24" name="Google Shape;24;p3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 name="Shape 165"/>
        <p:cNvGrpSpPr/>
        <p:nvPr/>
      </p:nvGrpSpPr>
      <p:grpSpPr>
        <a:xfrm>
          <a:off x="0" y="0"/>
          <a:ext cx="0" cy="0"/>
          <a:chOff x="0" y="0"/>
          <a:chExt cx="0" cy="0"/>
        </a:xfrm>
      </p:grpSpPr>
      <p:sp>
        <p:nvSpPr>
          <p:cNvPr id="166" name="Google Shape;166;g2ae31a30af4_0_939"/>
          <p:cNvSpPr txBox="1"/>
          <p:nvPr>
            <p:ph type="title"/>
          </p:nvPr>
        </p:nvSpPr>
        <p:spPr>
          <a:xfrm>
            <a:off x="502920" y="4990624"/>
            <a:ext cx="8184000" cy="105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FF5B43"/>
              </a:buClr>
              <a:buSzPts val="3600"/>
              <a:buFont typeface="Calibri"/>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7" name="Google Shape;167;g2ae31a30af4_0_939"/>
          <p:cNvSpPr txBox="1"/>
          <p:nvPr>
            <p:ph idx="1" type="body"/>
          </p:nvPr>
        </p:nvSpPr>
        <p:spPr>
          <a:xfrm>
            <a:off x="607224" y="579438"/>
            <a:ext cx="3931800" cy="639900"/>
          </a:xfrm>
          <a:prstGeom prst="rect">
            <a:avLst/>
          </a:prstGeom>
          <a:noFill/>
          <a:ln>
            <a:noFill/>
          </a:ln>
        </p:spPr>
        <p:txBody>
          <a:bodyPr anchorCtr="0" anchor="ctr" bIns="45700" lIns="146300" spcFirstLastPara="1" rIns="91425" wrap="square" tIns="91425">
            <a:normAutofit/>
          </a:bodyPr>
          <a:lstStyle>
            <a:lvl1pPr indent="-228600" lvl="0" marL="457200" rtl="0" algn="l">
              <a:spcBef>
                <a:spcPts val="250"/>
              </a:spcBef>
              <a:spcAft>
                <a:spcPts val="0"/>
              </a:spcAft>
              <a:buSzPts val="1920"/>
              <a:buNone/>
              <a:defRPr b="0" sz="2400">
                <a:solidFill>
                  <a:srgbClr val="FFFFFF"/>
                </a:solidFill>
              </a:defRPr>
            </a:lvl1pPr>
            <a:lvl2pPr indent="-228600" lvl="1" marL="914400" rtl="0" algn="l">
              <a:spcBef>
                <a:spcPts val="250"/>
              </a:spcBef>
              <a:spcAft>
                <a:spcPts val="0"/>
              </a:spcAft>
              <a:buSzPts val="2000"/>
              <a:buNone/>
              <a:defRPr b="1" sz="2000"/>
            </a:lvl2pPr>
            <a:lvl3pPr indent="-228600" lvl="2" marL="1371600" rtl="0" algn="l">
              <a:spcBef>
                <a:spcPts val="250"/>
              </a:spcBef>
              <a:spcAft>
                <a:spcPts val="0"/>
              </a:spcAft>
              <a:buSzPts val="1800"/>
              <a:buNone/>
              <a:defRPr b="1" sz="1800"/>
            </a:lvl3pPr>
            <a:lvl4pPr indent="-228600" lvl="3" marL="1828800" rtl="0" algn="l">
              <a:spcBef>
                <a:spcPts val="230"/>
              </a:spcBef>
              <a:spcAft>
                <a:spcPts val="0"/>
              </a:spcAft>
              <a:buSzPts val="1792"/>
              <a:buNone/>
              <a:defRPr b="1" sz="1600"/>
            </a:lvl4pPr>
            <a:lvl5pPr indent="-228600" lvl="4" marL="2286000" rtl="0" algn="l">
              <a:spcBef>
                <a:spcPts val="250"/>
              </a:spcBef>
              <a:spcAft>
                <a:spcPts val="0"/>
              </a:spcAft>
              <a:buSzPts val="1600"/>
              <a:buNone/>
              <a:defRPr b="1" sz="16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68" name="Google Shape;168;g2ae31a30af4_0_939"/>
          <p:cNvSpPr txBox="1"/>
          <p:nvPr>
            <p:ph idx="2" type="body"/>
          </p:nvPr>
        </p:nvSpPr>
        <p:spPr>
          <a:xfrm>
            <a:off x="4652169" y="579438"/>
            <a:ext cx="3931800" cy="639900"/>
          </a:xfrm>
          <a:prstGeom prst="rect">
            <a:avLst/>
          </a:prstGeom>
          <a:noFill/>
          <a:ln>
            <a:noFill/>
          </a:ln>
        </p:spPr>
        <p:txBody>
          <a:bodyPr anchorCtr="0" anchor="ctr" bIns="45700" lIns="137150" spcFirstLastPara="1" rIns="91425" wrap="square" tIns="91425">
            <a:normAutofit/>
          </a:bodyPr>
          <a:lstStyle>
            <a:lvl1pPr indent="-228600" lvl="0" marL="457200" rtl="0" algn="l">
              <a:spcBef>
                <a:spcPts val="250"/>
              </a:spcBef>
              <a:spcAft>
                <a:spcPts val="0"/>
              </a:spcAft>
              <a:buSzPts val="1920"/>
              <a:buNone/>
              <a:defRPr b="0" sz="2400">
                <a:solidFill>
                  <a:srgbClr val="FFFFFF"/>
                </a:solidFill>
              </a:defRPr>
            </a:lvl1pPr>
            <a:lvl2pPr indent="-228600" lvl="1" marL="914400" rtl="0" algn="l">
              <a:spcBef>
                <a:spcPts val="250"/>
              </a:spcBef>
              <a:spcAft>
                <a:spcPts val="0"/>
              </a:spcAft>
              <a:buSzPts val="2000"/>
              <a:buNone/>
              <a:defRPr b="1" sz="2000"/>
            </a:lvl2pPr>
            <a:lvl3pPr indent="-228600" lvl="2" marL="1371600" rtl="0" algn="l">
              <a:spcBef>
                <a:spcPts val="250"/>
              </a:spcBef>
              <a:spcAft>
                <a:spcPts val="0"/>
              </a:spcAft>
              <a:buSzPts val="1800"/>
              <a:buNone/>
              <a:defRPr b="1" sz="1800"/>
            </a:lvl3pPr>
            <a:lvl4pPr indent="-228600" lvl="3" marL="1828800" rtl="0" algn="l">
              <a:spcBef>
                <a:spcPts val="230"/>
              </a:spcBef>
              <a:spcAft>
                <a:spcPts val="0"/>
              </a:spcAft>
              <a:buSzPts val="1792"/>
              <a:buNone/>
              <a:defRPr b="1" sz="1600"/>
            </a:lvl4pPr>
            <a:lvl5pPr indent="-228600" lvl="4" marL="2286000" rtl="0" algn="l">
              <a:spcBef>
                <a:spcPts val="250"/>
              </a:spcBef>
              <a:spcAft>
                <a:spcPts val="0"/>
              </a:spcAft>
              <a:buSzPts val="1600"/>
              <a:buNone/>
              <a:defRPr b="1" sz="16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69" name="Google Shape;169;g2ae31a30af4_0_939"/>
          <p:cNvSpPr txBox="1"/>
          <p:nvPr>
            <p:ph idx="3" type="body"/>
          </p:nvPr>
        </p:nvSpPr>
        <p:spPr>
          <a:xfrm>
            <a:off x="607224" y="1371600"/>
            <a:ext cx="3931800" cy="3566100"/>
          </a:xfrm>
          <a:prstGeom prst="rect">
            <a:avLst/>
          </a:prstGeom>
          <a:noFill/>
          <a:ln>
            <a:noFill/>
          </a:ln>
        </p:spPr>
        <p:txBody>
          <a:bodyPr anchorCtr="0" anchor="t" bIns="45700" lIns="182875" spcFirstLastPara="1" rIns="91425" wrap="square" tIns="91425">
            <a:normAutofit/>
          </a:bodyPr>
          <a:lstStyle>
            <a:lvl1pPr indent="-350520" lvl="0" marL="457200" rtl="0" algn="l">
              <a:spcBef>
                <a:spcPts val="250"/>
              </a:spcBef>
              <a:spcAft>
                <a:spcPts val="0"/>
              </a:spcAft>
              <a:buSzPts val="1920"/>
              <a:buChar char="⚫"/>
              <a:defRPr sz="2400"/>
            </a:lvl1pPr>
            <a:lvl2pPr indent="-355600" lvl="1" marL="914400" rtl="0" algn="l">
              <a:spcBef>
                <a:spcPts val="250"/>
              </a:spcBef>
              <a:spcAft>
                <a:spcPts val="0"/>
              </a:spcAft>
              <a:buSzPts val="2000"/>
              <a:buChar char="◦"/>
              <a:defRPr sz="2000"/>
            </a:lvl2pPr>
            <a:lvl3pPr indent="-342900" lvl="2" marL="1371600" rtl="0" algn="l">
              <a:spcBef>
                <a:spcPts val="250"/>
              </a:spcBef>
              <a:spcAft>
                <a:spcPts val="0"/>
              </a:spcAft>
              <a:buSzPts val="1800"/>
              <a:buChar char="●"/>
              <a:defRPr sz="1800"/>
            </a:lvl3pPr>
            <a:lvl4pPr indent="-342392" lvl="3" marL="1828800" rtl="0" algn="l">
              <a:spcBef>
                <a:spcPts val="230"/>
              </a:spcBef>
              <a:spcAft>
                <a:spcPts val="0"/>
              </a:spcAft>
              <a:buSzPts val="1792"/>
              <a:buChar char="◦"/>
              <a:defRPr sz="1600"/>
            </a:lvl4pPr>
            <a:lvl5pPr indent="-330200" lvl="4" marL="2286000" rtl="0" algn="l">
              <a:spcBef>
                <a:spcPts val="250"/>
              </a:spcBef>
              <a:spcAft>
                <a:spcPts val="0"/>
              </a:spcAft>
              <a:buSzPts val="1600"/>
              <a:buChar char="●"/>
              <a:defRPr sz="16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70" name="Google Shape;170;g2ae31a30af4_0_939"/>
          <p:cNvSpPr txBox="1"/>
          <p:nvPr>
            <p:ph idx="4" type="body"/>
          </p:nvPr>
        </p:nvSpPr>
        <p:spPr>
          <a:xfrm>
            <a:off x="4652169" y="1371600"/>
            <a:ext cx="3931800" cy="3566100"/>
          </a:xfrm>
          <a:prstGeom prst="rect">
            <a:avLst/>
          </a:prstGeom>
          <a:noFill/>
          <a:ln>
            <a:noFill/>
          </a:ln>
        </p:spPr>
        <p:txBody>
          <a:bodyPr anchorCtr="0" anchor="t" bIns="45700" lIns="182875" spcFirstLastPara="1" rIns="91425" wrap="square" tIns="91425">
            <a:normAutofit/>
          </a:bodyPr>
          <a:lstStyle>
            <a:lvl1pPr indent="-350520" lvl="0" marL="457200" rtl="0" algn="l">
              <a:spcBef>
                <a:spcPts val="250"/>
              </a:spcBef>
              <a:spcAft>
                <a:spcPts val="0"/>
              </a:spcAft>
              <a:buSzPts val="1920"/>
              <a:buChar char="⚫"/>
              <a:defRPr sz="2400"/>
            </a:lvl1pPr>
            <a:lvl2pPr indent="-355600" lvl="1" marL="914400" rtl="0" algn="l">
              <a:spcBef>
                <a:spcPts val="250"/>
              </a:spcBef>
              <a:spcAft>
                <a:spcPts val="0"/>
              </a:spcAft>
              <a:buSzPts val="2000"/>
              <a:buChar char="◦"/>
              <a:defRPr sz="2000"/>
            </a:lvl2pPr>
            <a:lvl3pPr indent="-342900" lvl="2" marL="1371600" rtl="0" algn="l">
              <a:spcBef>
                <a:spcPts val="250"/>
              </a:spcBef>
              <a:spcAft>
                <a:spcPts val="0"/>
              </a:spcAft>
              <a:buSzPts val="1800"/>
              <a:buChar char="●"/>
              <a:defRPr sz="1800"/>
            </a:lvl3pPr>
            <a:lvl4pPr indent="-342392" lvl="3" marL="1828800" rtl="0" algn="l">
              <a:spcBef>
                <a:spcPts val="230"/>
              </a:spcBef>
              <a:spcAft>
                <a:spcPts val="0"/>
              </a:spcAft>
              <a:buSzPts val="1792"/>
              <a:buChar char="◦"/>
              <a:defRPr sz="1600"/>
            </a:lvl4pPr>
            <a:lvl5pPr indent="-330200" lvl="4" marL="2286000" rtl="0" algn="l">
              <a:spcBef>
                <a:spcPts val="250"/>
              </a:spcBef>
              <a:spcAft>
                <a:spcPts val="0"/>
              </a:spcAft>
              <a:buSzPts val="1600"/>
              <a:buChar char="●"/>
              <a:defRPr sz="16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71" name="Google Shape;171;g2ae31a30af4_0_939"/>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g2ae31a30af4_0_939"/>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g2ae31a30af4_0_939"/>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g2ae31a30af4_0_948"/>
          <p:cNvSpPr txBox="1"/>
          <p:nvPr>
            <p:ph type="title"/>
          </p:nvPr>
        </p:nvSpPr>
        <p:spPr>
          <a:xfrm>
            <a:off x="502920" y="530352"/>
            <a:ext cx="8184000" cy="105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FF5B4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6" name="Google Shape;176;g2ae31a30af4_0_948"/>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7" name="Google Shape;177;g2ae31a30af4_0_948"/>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8" name="Google Shape;178;g2ae31a30af4_0_948"/>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79" name="Shape 179"/>
        <p:cNvGrpSpPr/>
        <p:nvPr/>
      </p:nvGrpSpPr>
      <p:grpSpPr>
        <a:xfrm>
          <a:off x="0" y="0"/>
          <a:ext cx="0" cy="0"/>
          <a:chOff x="0" y="0"/>
          <a:chExt cx="0" cy="0"/>
        </a:xfrm>
      </p:grpSpPr>
      <p:sp>
        <p:nvSpPr>
          <p:cNvPr id="180" name="Google Shape;180;g2ae31a30af4_0_953"/>
          <p:cNvSpPr/>
          <p:nvPr/>
        </p:nvSpPr>
        <p:spPr>
          <a:xfrm>
            <a:off x="320045" y="6060478"/>
            <a:ext cx="8503800" cy="457200"/>
          </a:xfrm>
          <a:prstGeom prst="roundRect">
            <a:avLst>
              <a:gd fmla="val 33334" name="adj"/>
            </a:avLst>
          </a:prstGeom>
          <a:gradFill>
            <a:gsLst>
              <a:gs pos="0">
                <a:srgbClr val="FFFFFF"/>
              </a:gs>
              <a:gs pos="98000">
                <a:srgbClr val="FFFFFF"/>
              </a:gs>
              <a:gs pos="99060">
                <a:srgbClr val="F6F6F6"/>
              </a:gs>
              <a:gs pos="100000">
                <a:srgbClr val="D8D8D8"/>
              </a:gs>
            </a:gsLst>
            <a:lin ang="5400012" scaled="0"/>
          </a:gradFill>
          <a:ln cap="rnd" cmpd="sng" w="9525">
            <a:solidFill>
              <a:srgbClr val="302F2B">
                <a:alpha val="36860"/>
              </a:srgbClr>
            </a:solidFill>
            <a:prstDash val="solid"/>
            <a:round/>
            <a:headEnd len="sm" w="sm" type="none"/>
            <a:tailEnd len="sm" w="sm" type="none"/>
          </a:ln>
          <a:effectLst>
            <a:outerShdw blurRad="76200" algn="tl" dir="5400000" dist="50800">
              <a:srgbClr val="000000">
                <a:alpha val="2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81" name="Google Shape;181;g2ae31a30af4_0_953"/>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302F2B">
                <a:alpha val="3686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82" name="Google Shape;182;g2ae31a30af4_0_953"/>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3" name="Google Shape;183;g2ae31a30af4_0_953"/>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4" name="Google Shape;184;g2ae31a30af4_0_953"/>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5" name="Shape 185"/>
        <p:cNvGrpSpPr/>
        <p:nvPr/>
      </p:nvGrpSpPr>
      <p:grpSpPr>
        <a:xfrm>
          <a:off x="0" y="0"/>
          <a:ext cx="0" cy="0"/>
          <a:chOff x="0" y="0"/>
          <a:chExt cx="0" cy="0"/>
        </a:xfrm>
      </p:grpSpPr>
      <p:sp>
        <p:nvSpPr>
          <p:cNvPr id="186" name="Google Shape;186;g2ae31a30af4_0_959"/>
          <p:cNvSpPr txBox="1"/>
          <p:nvPr>
            <p:ph type="title"/>
          </p:nvPr>
        </p:nvSpPr>
        <p:spPr>
          <a:xfrm>
            <a:off x="5538784" y="533400"/>
            <a:ext cx="2971800" cy="9144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200"/>
              <a:buFont typeface="Calibri"/>
              <a:buNone/>
              <a:defRPr b="1" sz="22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g2ae31a30af4_0_959"/>
          <p:cNvSpPr txBox="1"/>
          <p:nvPr>
            <p:ph idx="1" type="body"/>
          </p:nvPr>
        </p:nvSpPr>
        <p:spPr>
          <a:xfrm>
            <a:off x="5538847" y="1447800"/>
            <a:ext cx="2971800" cy="4389000"/>
          </a:xfrm>
          <a:prstGeom prst="rect">
            <a:avLst/>
          </a:prstGeom>
          <a:noFill/>
          <a:ln>
            <a:noFill/>
          </a:ln>
        </p:spPr>
        <p:txBody>
          <a:bodyPr anchorCtr="0" anchor="t" bIns="45700" lIns="91425" spcFirstLastPara="1" rIns="91425" wrap="square" tIns="91425">
            <a:normAutofit/>
          </a:bodyPr>
          <a:lstStyle>
            <a:lvl1pPr indent="-228600" lvl="0" marL="457200" marR="18288" rtl="0" algn="l">
              <a:spcBef>
                <a:spcPts val="0"/>
              </a:spcBef>
              <a:spcAft>
                <a:spcPts val="0"/>
              </a:spcAft>
              <a:buSzPts val="1120"/>
              <a:buNone/>
              <a:defRPr sz="1400">
                <a:solidFill>
                  <a:srgbClr val="FFFFFF"/>
                </a:solidFill>
              </a:defRPr>
            </a:lvl1pPr>
            <a:lvl2pPr indent="-228600" lvl="1" marL="914400" rtl="0" algn="l">
              <a:spcBef>
                <a:spcPts val="250"/>
              </a:spcBef>
              <a:spcAft>
                <a:spcPts val="0"/>
              </a:spcAft>
              <a:buSzPts val="1200"/>
              <a:buNone/>
              <a:defRPr sz="1200"/>
            </a:lvl2pPr>
            <a:lvl3pPr indent="-228600" lvl="2" marL="1371600" rtl="0" algn="l">
              <a:spcBef>
                <a:spcPts val="250"/>
              </a:spcBef>
              <a:spcAft>
                <a:spcPts val="0"/>
              </a:spcAft>
              <a:buSzPts val="1000"/>
              <a:buNone/>
              <a:defRPr sz="1000"/>
            </a:lvl3pPr>
            <a:lvl4pPr indent="-228600" lvl="3" marL="1828800" rtl="0" algn="l">
              <a:spcBef>
                <a:spcPts val="230"/>
              </a:spcBef>
              <a:spcAft>
                <a:spcPts val="0"/>
              </a:spcAft>
              <a:buSzPts val="1008"/>
              <a:buNone/>
              <a:defRPr sz="900"/>
            </a:lvl4pPr>
            <a:lvl5pPr indent="-228600" lvl="4" marL="2286000" rtl="0" algn="l">
              <a:spcBef>
                <a:spcPts val="250"/>
              </a:spcBef>
              <a:spcAft>
                <a:spcPts val="0"/>
              </a:spcAft>
              <a:buSzPts val="900"/>
              <a:buNone/>
              <a:defRPr sz="9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88" name="Google Shape;188;g2ae31a30af4_0_959"/>
          <p:cNvSpPr txBox="1"/>
          <p:nvPr>
            <p:ph idx="2" type="body"/>
          </p:nvPr>
        </p:nvSpPr>
        <p:spPr>
          <a:xfrm>
            <a:off x="533400" y="1447800"/>
            <a:ext cx="4937700" cy="4389000"/>
          </a:xfrm>
          <a:prstGeom prst="rect">
            <a:avLst/>
          </a:prstGeom>
          <a:noFill/>
          <a:ln>
            <a:noFill/>
          </a:ln>
        </p:spPr>
        <p:txBody>
          <a:bodyPr anchorCtr="0" anchor="t" bIns="45700" lIns="182875" spcFirstLastPara="1" rIns="91425" wrap="square" tIns="91425">
            <a:normAutofit/>
          </a:bodyPr>
          <a:lstStyle>
            <a:lvl1pPr indent="-370840" lvl="0" marL="457200" rtl="0" algn="l">
              <a:spcBef>
                <a:spcPts val="250"/>
              </a:spcBef>
              <a:spcAft>
                <a:spcPts val="0"/>
              </a:spcAft>
              <a:buSzPts val="2240"/>
              <a:buChar char="⚫"/>
              <a:defRPr sz="2800">
                <a:solidFill>
                  <a:srgbClr val="FFFFFF"/>
                </a:solidFill>
              </a:defRPr>
            </a:lvl1pPr>
            <a:lvl2pPr indent="-393700" lvl="1" marL="914400" rtl="0" algn="l">
              <a:spcBef>
                <a:spcPts val="250"/>
              </a:spcBef>
              <a:spcAft>
                <a:spcPts val="0"/>
              </a:spcAft>
              <a:buSzPts val="2600"/>
              <a:buChar char="◦"/>
              <a:defRPr sz="2600">
                <a:solidFill>
                  <a:srgbClr val="FFFFFF"/>
                </a:solidFill>
              </a:defRPr>
            </a:lvl2pPr>
            <a:lvl3pPr indent="-381000" lvl="2" marL="1371600" rtl="0" algn="l">
              <a:spcBef>
                <a:spcPts val="250"/>
              </a:spcBef>
              <a:spcAft>
                <a:spcPts val="0"/>
              </a:spcAft>
              <a:buSzPts val="2400"/>
              <a:buChar char="●"/>
              <a:defRPr sz="2400">
                <a:solidFill>
                  <a:srgbClr val="FFFFFF"/>
                </a:solidFill>
              </a:defRPr>
            </a:lvl3pPr>
            <a:lvl4pPr indent="-370839" lvl="3" marL="1828800" rtl="0" algn="l">
              <a:spcBef>
                <a:spcPts val="230"/>
              </a:spcBef>
              <a:spcAft>
                <a:spcPts val="0"/>
              </a:spcAft>
              <a:buSzPts val="2240"/>
              <a:buChar char="◦"/>
              <a:defRPr sz="2000">
                <a:solidFill>
                  <a:srgbClr val="FFFFFF"/>
                </a:solidFill>
              </a:defRPr>
            </a:lvl4pPr>
            <a:lvl5pPr indent="-355600" lvl="4" marL="2286000" rtl="0" algn="l">
              <a:spcBef>
                <a:spcPts val="250"/>
              </a:spcBef>
              <a:spcAft>
                <a:spcPts val="0"/>
              </a:spcAft>
              <a:buSzPts val="2000"/>
              <a:buChar char="●"/>
              <a:defRPr sz="2000">
                <a:solidFill>
                  <a:srgbClr val="FFFFFF"/>
                </a:solidFill>
              </a:defRPr>
            </a:lvl5pPr>
            <a:lvl6pPr indent="-228600" lvl="5" marL="2743200" rtl="0" algn="l">
              <a:spcBef>
                <a:spcPts val="250"/>
              </a:spcBef>
              <a:spcAft>
                <a:spcPts val="0"/>
              </a:spcAft>
              <a:buSzPts val="1700"/>
              <a:buNone/>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89" name="Google Shape;189;g2ae31a30af4_0_959"/>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g2ae31a30af4_0_959"/>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1" name="Google Shape;191;g2ae31a30af4_0_959"/>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92" name="Shape 192"/>
        <p:cNvGrpSpPr/>
        <p:nvPr/>
      </p:nvGrpSpPr>
      <p:grpSpPr>
        <a:xfrm>
          <a:off x="0" y="0"/>
          <a:ext cx="0" cy="0"/>
          <a:chOff x="0" y="0"/>
          <a:chExt cx="0" cy="0"/>
        </a:xfrm>
      </p:grpSpPr>
      <p:sp>
        <p:nvSpPr>
          <p:cNvPr id="193" name="Google Shape;193;g2ae31a30af4_0_966"/>
          <p:cNvSpPr/>
          <p:nvPr/>
        </p:nvSpPr>
        <p:spPr>
          <a:xfrm>
            <a:off x="320045" y="6060478"/>
            <a:ext cx="8503800" cy="457200"/>
          </a:xfrm>
          <a:prstGeom prst="roundRect">
            <a:avLst>
              <a:gd fmla="val 33334" name="adj"/>
            </a:avLst>
          </a:prstGeom>
          <a:gradFill>
            <a:gsLst>
              <a:gs pos="0">
                <a:srgbClr val="FFFFFF"/>
              </a:gs>
              <a:gs pos="98000">
                <a:srgbClr val="FFFFFF"/>
              </a:gs>
              <a:gs pos="99060">
                <a:srgbClr val="F6F6F6"/>
              </a:gs>
              <a:gs pos="100000">
                <a:srgbClr val="D8D8D8"/>
              </a:gs>
            </a:gsLst>
            <a:lin ang="5400012" scaled="0"/>
          </a:gradFill>
          <a:ln cap="rnd" cmpd="sng" w="9525">
            <a:solidFill>
              <a:srgbClr val="302F2B">
                <a:alpha val="36860"/>
              </a:srgbClr>
            </a:solidFill>
            <a:prstDash val="solid"/>
            <a:round/>
            <a:headEnd len="sm" w="sm" type="none"/>
            <a:tailEnd len="sm" w="sm" type="none"/>
          </a:ln>
          <a:effectLst>
            <a:outerShdw blurRad="76200" algn="tl" dir="5400000" dist="50800">
              <a:srgbClr val="000000">
                <a:alpha val="2471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94" name="Google Shape;194;g2ae31a30af4_0_966"/>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302F2B">
                <a:alpha val="3686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95" name="Google Shape;195;g2ae31a30af4_0_966"/>
          <p:cNvSpPr/>
          <p:nvPr/>
        </p:nvSpPr>
        <p:spPr>
          <a:xfrm>
            <a:off x="6400800" y="434162"/>
            <a:ext cx="2324700" cy="4341300"/>
          </a:xfrm>
          <a:prstGeom prst="roundRect">
            <a:avLst>
              <a:gd fmla="val 2127" name="adj"/>
            </a:avLst>
          </a:prstGeom>
          <a:solidFill>
            <a:srgbClr val="1C1C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96" name="Google Shape;196;g2ae31a30af4_0_966"/>
          <p:cNvSpPr txBox="1"/>
          <p:nvPr>
            <p:ph type="title"/>
          </p:nvPr>
        </p:nvSpPr>
        <p:spPr>
          <a:xfrm>
            <a:off x="457200" y="5012056"/>
            <a:ext cx="8229600" cy="105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7E7D77"/>
              </a:buClr>
              <a:buSzPts val="3600"/>
              <a:buFont typeface="Calibri"/>
              <a:buNone/>
              <a:defRPr b="0" sz="3600">
                <a:solidFill>
                  <a:srgbClr val="7E7D77"/>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g2ae31a30af4_0_966"/>
          <p:cNvSpPr txBox="1"/>
          <p:nvPr>
            <p:ph idx="1" type="body"/>
          </p:nvPr>
        </p:nvSpPr>
        <p:spPr>
          <a:xfrm>
            <a:off x="6462712" y="533400"/>
            <a:ext cx="2240400" cy="4211400"/>
          </a:xfrm>
          <a:prstGeom prst="rect">
            <a:avLst/>
          </a:prstGeom>
          <a:noFill/>
          <a:ln>
            <a:noFill/>
          </a:ln>
        </p:spPr>
        <p:txBody>
          <a:bodyPr anchorCtr="0" anchor="t" bIns="45700" lIns="91425" spcFirstLastPara="1" rIns="91425" wrap="square" tIns="91425">
            <a:normAutofit/>
          </a:bodyPr>
          <a:lstStyle>
            <a:lvl1pPr indent="-228600" lvl="0" marL="457200" rtl="0" algn="l">
              <a:spcBef>
                <a:spcPts val="0"/>
              </a:spcBef>
              <a:spcAft>
                <a:spcPts val="0"/>
              </a:spcAft>
              <a:buSzPts val="1120"/>
              <a:buNone/>
              <a:defRPr sz="1400"/>
            </a:lvl1pPr>
            <a:lvl2pPr indent="-304800" lvl="1" marL="914400" rtl="0" algn="l">
              <a:spcBef>
                <a:spcPts val="250"/>
              </a:spcBef>
              <a:spcAft>
                <a:spcPts val="0"/>
              </a:spcAft>
              <a:buSzPts val="1200"/>
              <a:buChar char="◦"/>
              <a:defRPr sz="1200"/>
            </a:lvl2pPr>
            <a:lvl3pPr indent="-292100" lvl="2" marL="1371600" rtl="0" algn="l">
              <a:spcBef>
                <a:spcPts val="250"/>
              </a:spcBef>
              <a:spcAft>
                <a:spcPts val="0"/>
              </a:spcAft>
              <a:buSzPts val="1000"/>
              <a:buChar char="●"/>
              <a:defRPr sz="1000"/>
            </a:lvl3pPr>
            <a:lvl4pPr indent="-292608" lvl="3" marL="1828800" rtl="0" algn="l">
              <a:spcBef>
                <a:spcPts val="230"/>
              </a:spcBef>
              <a:spcAft>
                <a:spcPts val="0"/>
              </a:spcAft>
              <a:buSzPts val="1008"/>
              <a:buChar char="◦"/>
              <a:defRPr sz="900"/>
            </a:lvl4pPr>
            <a:lvl5pPr indent="-285750" lvl="4" marL="2286000" rtl="0" algn="l">
              <a:spcBef>
                <a:spcPts val="250"/>
              </a:spcBef>
              <a:spcAft>
                <a:spcPts val="0"/>
              </a:spcAft>
              <a:buSzPts val="900"/>
              <a:buChar char="●"/>
              <a:defRPr sz="900"/>
            </a:lvl5pPr>
            <a:lvl6pPr indent="-342900" lvl="5" marL="2743200" rtl="0" algn="l">
              <a:spcBef>
                <a:spcPts val="250"/>
              </a:spcBef>
              <a:spcAft>
                <a:spcPts val="0"/>
              </a:spcAft>
              <a:buSzPts val="1800"/>
              <a:buChar char="◦"/>
              <a:defRPr/>
            </a:lvl6pPr>
            <a:lvl7pPr indent="-342900" lvl="6" marL="3200400" rtl="0" algn="l">
              <a:spcBef>
                <a:spcPts val="255"/>
              </a:spcBef>
              <a:spcAft>
                <a:spcPts val="0"/>
              </a:spcAft>
              <a:buSzPts val="1800"/>
              <a:buChar char="●"/>
              <a:defRPr/>
            </a:lvl7pPr>
            <a:lvl8pPr indent="-342900" lvl="7" marL="3657600" rtl="0" algn="l">
              <a:spcBef>
                <a:spcPts val="257"/>
              </a:spcBef>
              <a:spcAft>
                <a:spcPts val="0"/>
              </a:spcAft>
              <a:buSzPts val="1800"/>
              <a:buChar char="◦"/>
              <a:defRPr/>
            </a:lvl8pPr>
            <a:lvl9pPr indent="-342900" lvl="8" marL="4114800" rtl="0" algn="l">
              <a:spcBef>
                <a:spcPts val="255"/>
              </a:spcBef>
              <a:spcAft>
                <a:spcPts val="0"/>
              </a:spcAft>
              <a:buSzPts val="1800"/>
              <a:buChar char="●"/>
              <a:defRPr/>
            </a:lvl9pPr>
          </a:lstStyle>
          <a:p/>
        </p:txBody>
      </p:sp>
      <p:sp>
        <p:nvSpPr>
          <p:cNvPr id="198" name="Google Shape;198;g2ae31a30af4_0_966"/>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g2ae31a30af4_0_966"/>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0" name="Google Shape;200;g2ae31a30af4_0_966"/>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g2ae31a30af4_0_966"/>
          <p:cNvSpPr/>
          <p:nvPr>
            <p:ph idx="2" type="pic"/>
          </p:nvPr>
        </p:nvSpPr>
        <p:spPr>
          <a:xfrm>
            <a:off x="421480" y="435768"/>
            <a:ext cx="5989200" cy="4343400"/>
          </a:xfrm>
          <a:prstGeom prst="rect">
            <a:avLst/>
          </a:prstGeom>
          <a:solidFill>
            <a:srgbClr val="53524F"/>
          </a:solidFill>
          <a:ln>
            <a:noFill/>
          </a:ln>
        </p:spPr>
      </p:sp>
      <p:sp>
        <p:nvSpPr>
          <p:cNvPr id="202" name="Google Shape;202;g2ae31a30af4_0_966"/>
          <p:cNvSpPr/>
          <p:nvPr/>
        </p:nvSpPr>
        <p:spPr>
          <a:xfrm>
            <a:off x="6411357" y="386861"/>
            <a:ext cx="36600" cy="4443900"/>
          </a:xfrm>
          <a:prstGeom prst="rect">
            <a:avLst/>
          </a:prstGeom>
          <a:solidFill>
            <a:srgbClr val="FFFFFF"/>
          </a:solidFill>
          <a:ln>
            <a:noFill/>
          </a:ln>
        </p:spPr>
        <p:txBody>
          <a:bodyPr anchorCtr="0" anchor="ctr" bIns="45700" lIns="91425" spcFirstLastPara="1" rIns="91425" wrap="square" tIns="45700">
            <a:noAutofit/>
          </a:bodyPr>
          <a:lstStyle/>
          <a:p>
            <a:pPr indent="0" lvl="0" marL="27432" marR="0" rtl="0" algn="l">
              <a:spcBef>
                <a:spcPts val="0"/>
              </a:spcBef>
              <a:spcAft>
                <a:spcPts val="0"/>
              </a:spcAft>
              <a:buNone/>
            </a:pPr>
            <a:r>
              <a:t/>
            </a:r>
            <a:endParaRPr sz="1800">
              <a:solidFill>
                <a:schemeClr val="lt1"/>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0"/>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 name="Google Shape;33;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0"/>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0"/>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 name="Shape 36"/>
        <p:cNvGrpSpPr/>
        <p:nvPr/>
      </p:nvGrpSpPr>
      <p:grpSpPr>
        <a:xfrm>
          <a:off x="0" y="0"/>
          <a:ext cx="0" cy="0"/>
          <a:chOff x="0" y="0"/>
          <a:chExt cx="0" cy="0"/>
        </a:xfrm>
      </p:grpSpPr>
      <p:sp>
        <p:nvSpPr>
          <p:cNvPr id="37" name="Google Shape;37;p41"/>
          <p:cNvSpPr txBox="1"/>
          <p:nvPr>
            <p:ph type="title"/>
          </p:nvPr>
        </p:nvSpPr>
        <p:spPr>
          <a:xfrm rot="5400000">
            <a:off x="4800600" y="2209800"/>
            <a:ext cx="57150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41"/>
          <p:cNvSpPr txBox="1"/>
          <p:nvPr>
            <p:ph idx="1" type="body"/>
          </p:nvPr>
        </p:nvSpPr>
        <p:spPr>
          <a:xfrm rot="5400000">
            <a:off x="609600" y="228600"/>
            <a:ext cx="5715000" cy="6019800"/>
          </a:xfrm>
          <a:prstGeom prst="rect">
            <a:avLst/>
          </a:prstGeom>
          <a:noFill/>
          <a:ln>
            <a:noFill/>
          </a:ln>
        </p:spPr>
        <p:txBody>
          <a:bodyPr anchorCtr="0" anchor="t" bIns="45700" lIns="91425" spcFirstLastPara="1" rIns="91425" wrap="square" tIns="45700">
            <a:noAutofit/>
          </a:bodyPr>
          <a:lstStyle>
            <a:lvl1pPr indent="-302895" lvl="0" marL="457200" algn="l">
              <a:lnSpc>
                <a:spcPct val="100000"/>
              </a:lnSpc>
              <a:spcBef>
                <a:spcPts val="360"/>
              </a:spcBef>
              <a:spcAft>
                <a:spcPts val="0"/>
              </a:spcAft>
              <a:buSzPts val="1170"/>
              <a:buChar char="■"/>
              <a:defRPr/>
            </a:lvl1pPr>
            <a:lvl2pPr indent="-302894" lvl="1" marL="914400" algn="l">
              <a:lnSpc>
                <a:spcPct val="100000"/>
              </a:lnSpc>
              <a:spcBef>
                <a:spcPts val="360"/>
              </a:spcBef>
              <a:spcAft>
                <a:spcPts val="0"/>
              </a:spcAft>
              <a:buSzPts val="1170"/>
              <a:buChar char="■"/>
              <a:defRPr/>
            </a:lvl2pPr>
            <a:lvl3pPr indent="-302894" lvl="2" marL="1371600" algn="l">
              <a:lnSpc>
                <a:spcPct val="100000"/>
              </a:lnSpc>
              <a:spcBef>
                <a:spcPts val="360"/>
              </a:spcBef>
              <a:spcAft>
                <a:spcPts val="0"/>
              </a:spcAft>
              <a:buSzPts val="117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sp>
        <p:nvSpPr>
          <p:cNvPr id="39" name="Google Shape;39;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1"/>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1"/>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42"/>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42"/>
          <p:cNvSpPr txBox="1"/>
          <p:nvPr>
            <p:ph idx="1" type="body"/>
          </p:nvPr>
        </p:nvSpPr>
        <p:spPr>
          <a:xfrm rot="5400000">
            <a:off x="2514600" y="-76200"/>
            <a:ext cx="4114800" cy="8229600"/>
          </a:xfrm>
          <a:prstGeom prst="rect">
            <a:avLst/>
          </a:prstGeom>
          <a:noFill/>
          <a:ln>
            <a:noFill/>
          </a:ln>
        </p:spPr>
        <p:txBody>
          <a:bodyPr anchorCtr="0" anchor="t" bIns="45700" lIns="91425" spcFirstLastPara="1" rIns="91425" wrap="square" tIns="45700">
            <a:noAutofit/>
          </a:bodyPr>
          <a:lstStyle>
            <a:lvl1pPr indent="-302895" lvl="0" marL="457200" algn="l">
              <a:lnSpc>
                <a:spcPct val="100000"/>
              </a:lnSpc>
              <a:spcBef>
                <a:spcPts val="360"/>
              </a:spcBef>
              <a:spcAft>
                <a:spcPts val="0"/>
              </a:spcAft>
              <a:buSzPts val="1170"/>
              <a:buChar char="■"/>
              <a:defRPr/>
            </a:lvl1pPr>
            <a:lvl2pPr indent="-302894" lvl="1" marL="914400" algn="l">
              <a:lnSpc>
                <a:spcPct val="100000"/>
              </a:lnSpc>
              <a:spcBef>
                <a:spcPts val="360"/>
              </a:spcBef>
              <a:spcAft>
                <a:spcPts val="0"/>
              </a:spcAft>
              <a:buSzPts val="1170"/>
              <a:buChar char="■"/>
              <a:defRPr/>
            </a:lvl2pPr>
            <a:lvl3pPr indent="-302894" lvl="2" marL="1371600" algn="l">
              <a:lnSpc>
                <a:spcPct val="100000"/>
              </a:lnSpc>
              <a:spcBef>
                <a:spcPts val="360"/>
              </a:spcBef>
              <a:spcAft>
                <a:spcPts val="0"/>
              </a:spcAft>
              <a:buSzPts val="1170"/>
              <a:buChar char="■"/>
              <a:defRPr/>
            </a:lvl3pPr>
            <a:lvl4pPr indent="-302894" lvl="3" marL="1828800" algn="l">
              <a:lnSpc>
                <a:spcPct val="100000"/>
              </a:lnSpc>
              <a:spcBef>
                <a:spcPts val="360"/>
              </a:spcBef>
              <a:spcAft>
                <a:spcPts val="0"/>
              </a:spcAft>
              <a:buSzPts val="1170"/>
              <a:buChar char="■"/>
              <a:defRPr/>
            </a:lvl4pPr>
            <a:lvl5pPr indent="-302895" lvl="4" marL="2286000" algn="l">
              <a:lnSpc>
                <a:spcPct val="100000"/>
              </a:lnSpc>
              <a:spcBef>
                <a:spcPts val="360"/>
              </a:spcBef>
              <a:spcAft>
                <a:spcPts val="0"/>
              </a:spcAft>
              <a:buSzPts val="1170"/>
              <a:buChar char="■"/>
              <a:defRPr/>
            </a:lvl5pPr>
            <a:lvl6pPr indent="-302895" lvl="5" marL="2743200" algn="l">
              <a:lnSpc>
                <a:spcPct val="100000"/>
              </a:lnSpc>
              <a:spcBef>
                <a:spcPts val="360"/>
              </a:spcBef>
              <a:spcAft>
                <a:spcPts val="0"/>
              </a:spcAft>
              <a:buSzPts val="1170"/>
              <a:buChar char="■"/>
              <a:defRPr/>
            </a:lvl6pPr>
            <a:lvl7pPr indent="-302895" lvl="6" marL="3200400" algn="l">
              <a:lnSpc>
                <a:spcPct val="100000"/>
              </a:lnSpc>
              <a:spcBef>
                <a:spcPts val="360"/>
              </a:spcBef>
              <a:spcAft>
                <a:spcPts val="0"/>
              </a:spcAft>
              <a:buSzPts val="1170"/>
              <a:buChar char="■"/>
              <a:defRPr/>
            </a:lvl7pPr>
            <a:lvl8pPr indent="-302895" lvl="7" marL="3657600" algn="l">
              <a:lnSpc>
                <a:spcPct val="100000"/>
              </a:lnSpc>
              <a:spcBef>
                <a:spcPts val="360"/>
              </a:spcBef>
              <a:spcAft>
                <a:spcPts val="0"/>
              </a:spcAft>
              <a:buSzPts val="1170"/>
              <a:buChar char="■"/>
              <a:defRPr/>
            </a:lvl8pPr>
            <a:lvl9pPr indent="-302895" lvl="8" marL="4114800" algn="l">
              <a:lnSpc>
                <a:spcPct val="100000"/>
              </a:lnSpc>
              <a:spcBef>
                <a:spcPts val="360"/>
              </a:spcBef>
              <a:spcAft>
                <a:spcPts val="0"/>
              </a:spcAft>
              <a:buSzPts val="1170"/>
              <a:buChar char="■"/>
              <a:defRPr/>
            </a:lvl9pPr>
          </a:lstStyle>
          <a:p/>
        </p:txBody>
      </p:sp>
      <p:sp>
        <p:nvSpPr>
          <p:cNvPr id="45" name="Google Shape;45;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2"/>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2"/>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43"/>
          <p:cNvSpPr/>
          <p:nvPr>
            <p:ph idx="2" type="pic"/>
          </p:nvPr>
        </p:nvSpPr>
        <p:spPr>
          <a:xfrm>
            <a:off x="1792288" y="612775"/>
            <a:ext cx="5486400" cy="4114800"/>
          </a:xfrm>
          <a:prstGeom prst="rect">
            <a:avLst/>
          </a:prstGeom>
          <a:noFill/>
          <a:ln>
            <a:noFill/>
          </a:ln>
        </p:spPr>
      </p:sp>
      <p:sp>
        <p:nvSpPr>
          <p:cNvPr id="51" name="Google Shape;51;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910"/>
              <a:buNone/>
              <a:defRPr sz="1400"/>
            </a:lvl1pPr>
            <a:lvl2pPr indent="-228600" lvl="1" marL="914400" algn="l">
              <a:lnSpc>
                <a:spcPct val="100000"/>
              </a:lnSpc>
              <a:spcBef>
                <a:spcPts val="240"/>
              </a:spcBef>
              <a:spcAft>
                <a:spcPts val="0"/>
              </a:spcAft>
              <a:buSzPts val="780"/>
              <a:buNone/>
              <a:defRPr sz="1200"/>
            </a:lvl2pPr>
            <a:lvl3pPr indent="-228600" lvl="2" marL="1371600" algn="l">
              <a:lnSpc>
                <a:spcPct val="100000"/>
              </a:lnSpc>
              <a:spcBef>
                <a:spcPts val="200"/>
              </a:spcBef>
              <a:spcAft>
                <a:spcPts val="0"/>
              </a:spcAft>
              <a:buSzPts val="650"/>
              <a:buNone/>
              <a:defRPr sz="1000"/>
            </a:lvl3pPr>
            <a:lvl4pPr indent="-228600" lvl="3" marL="1828800" algn="l">
              <a:lnSpc>
                <a:spcPct val="100000"/>
              </a:lnSpc>
              <a:spcBef>
                <a:spcPts val="180"/>
              </a:spcBef>
              <a:spcAft>
                <a:spcPts val="0"/>
              </a:spcAft>
              <a:buSzPts val="585"/>
              <a:buNone/>
              <a:defRPr sz="900"/>
            </a:lvl4pPr>
            <a:lvl5pPr indent="-228600" lvl="4" marL="2286000" algn="l">
              <a:lnSpc>
                <a:spcPct val="100000"/>
              </a:lnSpc>
              <a:spcBef>
                <a:spcPts val="180"/>
              </a:spcBef>
              <a:spcAft>
                <a:spcPts val="0"/>
              </a:spcAft>
              <a:buSzPts val="585"/>
              <a:buNone/>
              <a:defRPr sz="900"/>
            </a:lvl5pPr>
            <a:lvl6pPr indent="-228600" lvl="5" marL="2743200" algn="l">
              <a:lnSpc>
                <a:spcPct val="100000"/>
              </a:lnSpc>
              <a:spcBef>
                <a:spcPts val="180"/>
              </a:spcBef>
              <a:spcAft>
                <a:spcPts val="0"/>
              </a:spcAft>
              <a:buSzPts val="585"/>
              <a:buNone/>
              <a:defRPr sz="900"/>
            </a:lvl6pPr>
            <a:lvl7pPr indent="-228600" lvl="6" marL="3200400" algn="l">
              <a:lnSpc>
                <a:spcPct val="100000"/>
              </a:lnSpc>
              <a:spcBef>
                <a:spcPts val="180"/>
              </a:spcBef>
              <a:spcAft>
                <a:spcPts val="0"/>
              </a:spcAft>
              <a:buSzPts val="585"/>
              <a:buNone/>
              <a:defRPr sz="900"/>
            </a:lvl7pPr>
            <a:lvl8pPr indent="-228600" lvl="7" marL="3657600" algn="l">
              <a:lnSpc>
                <a:spcPct val="100000"/>
              </a:lnSpc>
              <a:spcBef>
                <a:spcPts val="180"/>
              </a:spcBef>
              <a:spcAft>
                <a:spcPts val="0"/>
              </a:spcAft>
              <a:buSzPts val="585"/>
              <a:buNone/>
              <a:defRPr sz="900"/>
            </a:lvl8pPr>
            <a:lvl9pPr indent="-228600" lvl="8" marL="4114800" algn="l">
              <a:lnSpc>
                <a:spcPct val="100000"/>
              </a:lnSpc>
              <a:spcBef>
                <a:spcPts val="180"/>
              </a:spcBef>
              <a:spcAft>
                <a:spcPts val="0"/>
              </a:spcAft>
              <a:buSzPts val="585"/>
              <a:buNone/>
              <a:defRPr sz="900"/>
            </a:lvl9pPr>
          </a:lstStyle>
          <a:p/>
        </p:txBody>
      </p:sp>
      <p:sp>
        <p:nvSpPr>
          <p:cNvPr id="52" name="Google Shape;52;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7" name="Google Shape;57;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60680" lvl="0" marL="457200" algn="l">
              <a:lnSpc>
                <a:spcPct val="100000"/>
              </a:lnSpc>
              <a:spcBef>
                <a:spcPts val="640"/>
              </a:spcBef>
              <a:spcAft>
                <a:spcPts val="0"/>
              </a:spcAft>
              <a:buSzPts val="2080"/>
              <a:buChar char="■"/>
              <a:defRPr sz="3200"/>
            </a:lvl1pPr>
            <a:lvl2pPr indent="-344169" lvl="1" marL="914400" algn="l">
              <a:lnSpc>
                <a:spcPct val="100000"/>
              </a:lnSpc>
              <a:spcBef>
                <a:spcPts val="560"/>
              </a:spcBef>
              <a:spcAft>
                <a:spcPts val="0"/>
              </a:spcAft>
              <a:buSzPts val="1820"/>
              <a:buChar char="■"/>
              <a:defRPr sz="2800"/>
            </a:lvl2pPr>
            <a:lvl3pPr indent="-327660" lvl="2" marL="1371600" algn="l">
              <a:lnSpc>
                <a:spcPct val="100000"/>
              </a:lnSpc>
              <a:spcBef>
                <a:spcPts val="480"/>
              </a:spcBef>
              <a:spcAft>
                <a:spcPts val="0"/>
              </a:spcAft>
              <a:buSzPts val="1560"/>
              <a:buChar char="■"/>
              <a:defRPr sz="2400"/>
            </a:lvl3pPr>
            <a:lvl4pPr indent="-311150" lvl="3" marL="1828800" algn="l">
              <a:lnSpc>
                <a:spcPct val="100000"/>
              </a:lnSpc>
              <a:spcBef>
                <a:spcPts val="400"/>
              </a:spcBef>
              <a:spcAft>
                <a:spcPts val="0"/>
              </a:spcAft>
              <a:buSzPts val="1300"/>
              <a:buChar char="■"/>
              <a:defRPr sz="2000"/>
            </a:lvl4pPr>
            <a:lvl5pPr indent="-311150" lvl="4" marL="2286000" algn="l">
              <a:lnSpc>
                <a:spcPct val="100000"/>
              </a:lnSpc>
              <a:spcBef>
                <a:spcPts val="400"/>
              </a:spcBef>
              <a:spcAft>
                <a:spcPts val="0"/>
              </a:spcAft>
              <a:buSzPts val="1300"/>
              <a:buChar char="■"/>
              <a:defRPr sz="2000"/>
            </a:lvl5pPr>
            <a:lvl6pPr indent="-311150" lvl="5" marL="2743200" algn="l">
              <a:lnSpc>
                <a:spcPct val="100000"/>
              </a:lnSpc>
              <a:spcBef>
                <a:spcPts val="400"/>
              </a:spcBef>
              <a:spcAft>
                <a:spcPts val="0"/>
              </a:spcAft>
              <a:buSzPts val="1300"/>
              <a:buChar char="■"/>
              <a:defRPr sz="2000"/>
            </a:lvl6pPr>
            <a:lvl7pPr indent="-311150" lvl="6" marL="3200400" algn="l">
              <a:lnSpc>
                <a:spcPct val="100000"/>
              </a:lnSpc>
              <a:spcBef>
                <a:spcPts val="400"/>
              </a:spcBef>
              <a:spcAft>
                <a:spcPts val="0"/>
              </a:spcAft>
              <a:buSzPts val="1300"/>
              <a:buChar char="■"/>
              <a:defRPr sz="2000"/>
            </a:lvl7pPr>
            <a:lvl8pPr indent="-311150" lvl="7" marL="3657600" algn="l">
              <a:lnSpc>
                <a:spcPct val="100000"/>
              </a:lnSpc>
              <a:spcBef>
                <a:spcPts val="400"/>
              </a:spcBef>
              <a:spcAft>
                <a:spcPts val="0"/>
              </a:spcAft>
              <a:buSzPts val="1300"/>
              <a:buChar char="■"/>
              <a:defRPr sz="2000"/>
            </a:lvl8pPr>
            <a:lvl9pPr indent="-311150" lvl="8" marL="4114800" algn="l">
              <a:lnSpc>
                <a:spcPct val="100000"/>
              </a:lnSpc>
              <a:spcBef>
                <a:spcPts val="400"/>
              </a:spcBef>
              <a:spcAft>
                <a:spcPts val="0"/>
              </a:spcAft>
              <a:buSzPts val="1300"/>
              <a:buChar char="■"/>
              <a:defRPr sz="2000"/>
            </a:lvl9pPr>
          </a:lstStyle>
          <a:p/>
        </p:txBody>
      </p:sp>
      <p:sp>
        <p:nvSpPr>
          <p:cNvPr id="58" name="Google Shape;58;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910"/>
              <a:buNone/>
              <a:defRPr sz="1400"/>
            </a:lvl1pPr>
            <a:lvl2pPr indent="-228600" lvl="1" marL="914400" algn="l">
              <a:lnSpc>
                <a:spcPct val="100000"/>
              </a:lnSpc>
              <a:spcBef>
                <a:spcPts val="240"/>
              </a:spcBef>
              <a:spcAft>
                <a:spcPts val="0"/>
              </a:spcAft>
              <a:buSzPts val="780"/>
              <a:buNone/>
              <a:defRPr sz="1200"/>
            </a:lvl2pPr>
            <a:lvl3pPr indent="-228600" lvl="2" marL="1371600" algn="l">
              <a:lnSpc>
                <a:spcPct val="100000"/>
              </a:lnSpc>
              <a:spcBef>
                <a:spcPts val="200"/>
              </a:spcBef>
              <a:spcAft>
                <a:spcPts val="0"/>
              </a:spcAft>
              <a:buSzPts val="650"/>
              <a:buNone/>
              <a:defRPr sz="1000"/>
            </a:lvl3pPr>
            <a:lvl4pPr indent="-228600" lvl="3" marL="1828800" algn="l">
              <a:lnSpc>
                <a:spcPct val="100000"/>
              </a:lnSpc>
              <a:spcBef>
                <a:spcPts val="180"/>
              </a:spcBef>
              <a:spcAft>
                <a:spcPts val="0"/>
              </a:spcAft>
              <a:buSzPts val="585"/>
              <a:buNone/>
              <a:defRPr sz="900"/>
            </a:lvl4pPr>
            <a:lvl5pPr indent="-228600" lvl="4" marL="2286000" algn="l">
              <a:lnSpc>
                <a:spcPct val="100000"/>
              </a:lnSpc>
              <a:spcBef>
                <a:spcPts val="180"/>
              </a:spcBef>
              <a:spcAft>
                <a:spcPts val="0"/>
              </a:spcAft>
              <a:buSzPts val="585"/>
              <a:buNone/>
              <a:defRPr sz="900"/>
            </a:lvl5pPr>
            <a:lvl6pPr indent="-228600" lvl="5" marL="2743200" algn="l">
              <a:lnSpc>
                <a:spcPct val="100000"/>
              </a:lnSpc>
              <a:spcBef>
                <a:spcPts val="180"/>
              </a:spcBef>
              <a:spcAft>
                <a:spcPts val="0"/>
              </a:spcAft>
              <a:buSzPts val="585"/>
              <a:buNone/>
              <a:defRPr sz="900"/>
            </a:lvl6pPr>
            <a:lvl7pPr indent="-228600" lvl="6" marL="3200400" algn="l">
              <a:lnSpc>
                <a:spcPct val="100000"/>
              </a:lnSpc>
              <a:spcBef>
                <a:spcPts val="180"/>
              </a:spcBef>
              <a:spcAft>
                <a:spcPts val="0"/>
              </a:spcAft>
              <a:buSzPts val="585"/>
              <a:buNone/>
              <a:defRPr sz="900"/>
            </a:lvl7pPr>
            <a:lvl8pPr indent="-228600" lvl="7" marL="3657600" algn="l">
              <a:lnSpc>
                <a:spcPct val="100000"/>
              </a:lnSpc>
              <a:spcBef>
                <a:spcPts val="180"/>
              </a:spcBef>
              <a:spcAft>
                <a:spcPts val="0"/>
              </a:spcAft>
              <a:buSzPts val="585"/>
              <a:buNone/>
              <a:defRPr sz="900"/>
            </a:lvl8pPr>
            <a:lvl9pPr indent="-228600" lvl="8" marL="4114800" algn="l">
              <a:lnSpc>
                <a:spcPct val="100000"/>
              </a:lnSpc>
              <a:spcBef>
                <a:spcPts val="180"/>
              </a:spcBef>
              <a:spcAft>
                <a:spcPts val="0"/>
              </a:spcAft>
              <a:buSzPts val="585"/>
              <a:buNone/>
              <a:defRPr sz="900"/>
            </a:lvl9pPr>
          </a:lstStyle>
          <a:p/>
        </p:txBody>
      </p:sp>
      <p:sp>
        <p:nvSpPr>
          <p:cNvPr id="59" name="Google Shape;59;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4" name="Google Shape;64;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560"/>
              <a:buNone/>
              <a:defRPr b="1" sz="2400"/>
            </a:lvl1pPr>
            <a:lvl2pPr indent="-228600" lvl="1" marL="914400" algn="l">
              <a:lnSpc>
                <a:spcPct val="100000"/>
              </a:lnSpc>
              <a:spcBef>
                <a:spcPts val="400"/>
              </a:spcBef>
              <a:spcAft>
                <a:spcPts val="0"/>
              </a:spcAft>
              <a:buSzPts val="1300"/>
              <a:buNone/>
              <a:defRPr b="1" sz="2000"/>
            </a:lvl2pPr>
            <a:lvl3pPr indent="-228600" lvl="2" marL="1371600" algn="l">
              <a:lnSpc>
                <a:spcPct val="100000"/>
              </a:lnSpc>
              <a:spcBef>
                <a:spcPts val="360"/>
              </a:spcBef>
              <a:spcAft>
                <a:spcPts val="0"/>
              </a:spcAft>
              <a:buSzPts val="1170"/>
              <a:buNone/>
              <a:defRPr b="1" sz="1800"/>
            </a:lvl3pPr>
            <a:lvl4pPr indent="-228600" lvl="3" marL="1828800" algn="l">
              <a:lnSpc>
                <a:spcPct val="100000"/>
              </a:lnSpc>
              <a:spcBef>
                <a:spcPts val="320"/>
              </a:spcBef>
              <a:spcAft>
                <a:spcPts val="0"/>
              </a:spcAft>
              <a:buSzPts val="1040"/>
              <a:buNone/>
              <a:defRPr b="1" sz="1600"/>
            </a:lvl4pPr>
            <a:lvl5pPr indent="-228600" lvl="4" marL="2286000" algn="l">
              <a:lnSpc>
                <a:spcPct val="100000"/>
              </a:lnSpc>
              <a:spcBef>
                <a:spcPts val="320"/>
              </a:spcBef>
              <a:spcAft>
                <a:spcPts val="0"/>
              </a:spcAft>
              <a:buSzPts val="1040"/>
              <a:buNone/>
              <a:defRPr b="1" sz="1600"/>
            </a:lvl5pPr>
            <a:lvl6pPr indent="-228600" lvl="5" marL="2743200" algn="l">
              <a:lnSpc>
                <a:spcPct val="100000"/>
              </a:lnSpc>
              <a:spcBef>
                <a:spcPts val="320"/>
              </a:spcBef>
              <a:spcAft>
                <a:spcPts val="0"/>
              </a:spcAft>
              <a:buSzPts val="1040"/>
              <a:buNone/>
              <a:defRPr b="1" sz="1600"/>
            </a:lvl6pPr>
            <a:lvl7pPr indent="-228600" lvl="6" marL="3200400" algn="l">
              <a:lnSpc>
                <a:spcPct val="100000"/>
              </a:lnSpc>
              <a:spcBef>
                <a:spcPts val="320"/>
              </a:spcBef>
              <a:spcAft>
                <a:spcPts val="0"/>
              </a:spcAft>
              <a:buSzPts val="1040"/>
              <a:buNone/>
              <a:defRPr b="1" sz="1600"/>
            </a:lvl7pPr>
            <a:lvl8pPr indent="-228600" lvl="7" marL="3657600" algn="l">
              <a:lnSpc>
                <a:spcPct val="100000"/>
              </a:lnSpc>
              <a:spcBef>
                <a:spcPts val="320"/>
              </a:spcBef>
              <a:spcAft>
                <a:spcPts val="0"/>
              </a:spcAft>
              <a:buSzPts val="1040"/>
              <a:buNone/>
              <a:defRPr b="1" sz="1600"/>
            </a:lvl8pPr>
            <a:lvl9pPr indent="-228600" lvl="8" marL="4114800" algn="l">
              <a:lnSpc>
                <a:spcPct val="100000"/>
              </a:lnSpc>
              <a:spcBef>
                <a:spcPts val="320"/>
              </a:spcBef>
              <a:spcAft>
                <a:spcPts val="0"/>
              </a:spcAft>
              <a:buSzPts val="1040"/>
              <a:buNone/>
              <a:defRPr b="1" sz="1600"/>
            </a:lvl9pPr>
          </a:lstStyle>
          <a:p/>
        </p:txBody>
      </p:sp>
      <p:sp>
        <p:nvSpPr>
          <p:cNvPr id="65" name="Google Shape;65;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480"/>
              </a:spcBef>
              <a:spcAft>
                <a:spcPts val="0"/>
              </a:spcAft>
              <a:buSzPts val="1560"/>
              <a:buChar char="■"/>
              <a:defRPr sz="2400"/>
            </a:lvl1pPr>
            <a:lvl2pPr indent="-311150" lvl="1" marL="914400" algn="l">
              <a:lnSpc>
                <a:spcPct val="100000"/>
              </a:lnSpc>
              <a:spcBef>
                <a:spcPts val="400"/>
              </a:spcBef>
              <a:spcAft>
                <a:spcPts val="0"/>
              </a:spcAft>
              <a:buSzPts val="1300"/>
              <a:buChar char="■"/>
              <a:defRPr sz="2000"/>
            </a:lvl2pPr>
            <a:lvl3pPr indent="-302894" lvl="2" marL="1371600" algn="l">
              <a:lnSpc>
                <a:spcPct val="100000"/>
              </a:lnSpc>
              <a:spcBef>
                <a:spcPts val="360"/>
              </a:spcBef>
              <a:spcAft>
                <a:spcPts val="0"/>
              </a:spcAft>
              <a:buSzPts val="1170"/>
              <a:buChar char="■"/>
              <a:defRPr sz="1800"/>
            </a:lvl3pPr>
            <a:lvl4pPr indent="-294639" lvl="3" marL="1828800" algn="l">
              <a:lnSpc>
                <a:spcPct val="100000"/>
              </a:lnSpc>
              <a:spcBef>
                <a:spcPts val="320"/>
              </a:spcBef>
              <a:spcAft>
                <a:spcPts val="0"/>
              </a:spcAft>
              <a:buSzPts val="1040"/>
              <a:buChar char="■"/>
              <a:defRPr sz="1600"/>
            </a:lvl4pPr>
            <a:lvl5pPr indent="-294639" lvl="4" marL="2286000" algn="l">
              <a:lnSpc>
                <a:spcPct val="100000"/>
              </a:lnSpc>
              <a:spcBef>
                <a:spcPts val="320"/>
              </a:spcBef>
              <a:spcAft>
                <a:spcPts val="0"/>
              </a:spcAft>
              <a:buSzPts val="1040"/>
              <a:buChar char="■"/>
              <a:defRPr sz="1600"/>
            </a:lvl5pPr>
            <a:lvl6pPr indent="-294639" lvl="5" marL="2743200" algn="l">
              <a:lnSpc>
                <a:spcPct val="100000"/>
              </a:lnSpc>
              <a:spcBef>
                <a:spcPts val="320"/>
              </a:spcBef>
              <a:spcAft>
                <a:spcPts val="0"/>
              </a:spcAft>
              <a:buSzPts val="1040"/>
              <a:buChar char="■"/>
              <a:defRPr sz="1600"/>
            </a:lvl6pPr>
            <a:lvl7pPr indent="-294639" lvl="6" marL="3200400" algn="l">
              <a:lnSpc>
                <a:spcPct val="100000"/>
              </a:lnSpc>
              <a:spcBef>
                <a:spcPts val="320"/>
              </a:spcBef>
              <a:spcAft>
                <a:spcPts val="0"/>
              </a:spcAft>
              <a:buSzPts val="1040"/>
              <a:buChar char="■"/>
              <a:defRPr sz="1600"/>
            </a:lvl7pPr>
            <a:lvl8pPr indent="-294640" lvl="7" marL="3657600" algn="l">
              <a:lnSpc>
                <a:spcPct val="100000"/>
              </a:lnSpc>
              <a:spcBef>
                <a:spcPts val="320"/>
              </a:spcBef>
              <a:spcAft>
                <a:spcPts val="0"/>
              </a:spcAft>
              <a:buSzPts val="1040"/>
              <a:buChar char="■"/>
              <a:defRPr sz="1600"/>
            </a:lvl8pPr>
            <a:lvl9pPr indent="-294640" lvl="8" marL="4114800" algn="l">
              <a:lnSpc>
                <a:spcPct val="100000"/>
              </a:lnSpc>
              <a:spcBef>
                <a:spcPts val="320"/>
              </a:spcBef>
              <a:spcAft>
                <a:spcPts val="0"/>
              </a:spcAft>
              <a:buSzPts val="1040"/>
              <a:buChar char="■"/>
              <a:defRPr sz="1600"/>
            </a:lvl9pPr>
          </a:lstStyle>
          <a:p/>
        </p:txBody>
      </p:sp>
      <p:sp>
        <p:nvSpPr>
          <p:cNvPr id="66" name="Google Shape;66;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1560"/>
              <a:buNone/>
              <a:defRPr b="1" sz="2400"/>
            </a:lvl1pPr>
            <a:lvl2pPr indent="-228600" lvl="1" marL="914400" algn="l">
              <a:lnSpc>
                <a:spcPct val="100000"/>
              </a:lnSpc>
              <a:spcBef>
                <a:spcPts val="400"/>
              </a:spcBef>
              <a:spcAft>
                <a:spcPts val="0"/>
              </a:spcAft>
              <a:buSzPts val="1300"/>
              <a:buNone/>
              <a:defRPr b="1" sz="2000"/>
            </a:lvl2pPr>
            <a:lvl3pPr indent="-228600" lvl="2" marL="1371600" algn="l">
              <a:lnSpc>
                <a:spcPct val="100000"/>
              </a:lnSpc>
              <a:spcBef>
                <a:spcPts val="360"/>
              </a:spcBef>
              <a:spcAft>
                <a:spcPts val="0"/>
              </a:spcAft>
              <a:buSzPts val="1170"/>
              <a:buNone/>
              <a:defRPr b="1" sz="1800"/>
            </a:lvl3pPr>
            <a:lvl4pPr indent="-228600" lvl="3" marL="1828800" algn="l">
              <a:lnSpc>
                <a:spcPct val="100000"/>
              </a:lnSpc>
              <a:spcBef>
                <a:spcPts val="320"/>
              </a:spcBef>
              <a:spcAft>
                <a:spcPts val="0"/>
              </a:spcAft>
              <a:buSzPts val="1040"/>
              <a:buNone/>
              <a:defRPr b="1" sz="1600"/>
            </a:lvl4pPr>
            <a:lvl5pPr indent="-228600" lvl="4" marL="2286000" algn="l">
              <a:lnSpc>
                <a:spcPct val="100000"/>
              </a:lnSpc>
              <a:spcBef>
                <a:spcPts val="320"/>
              </a:spcBef>
              <a:spcAft>
                <a:spcPts val="0"/>
              </a:spcAft>
              <a:buSzPts val="1040"/>
              <a:buNone/>
              <a:defRPr b="1" sz="1600"/>
            </a:lvl5pPr>
            <a:lvl6pPr indent="-228600" lvl="5" marL="2743200" algn="l">
              <a:lnSpc>
                <a:spcPct val="100000"/>
              </a:lnSpc>
              <a:spcBef>
                <a:spcPts val="320"/>
              </a:spcBef>
              <a:spcAft>
                <a:spcPts val="0"/>
              </a:spcAft>
              <a:buSzPts val="1040"/>
              <a:buNone/>
              <a:defRPr b="1" sz="1600"/>
            </a:lvl6pPr>
            <a:lvl7pPr indent="-228600" lvl="6" marL="3200400" algn="l">
              <a:lnSpc>
                <a:spcPct val="100000"/>
              </a:lnSpc>
              <a:spcBef>
                <a:spcPts val="320"/>
              </a:spcBef>
              <a:spcAft>
                <a:spcPts val="0"/>
              </a:spcAft>
              <a:buSzPts val="1040"/>
              <a:buNone/>
              <a:defRPr b="1" sz="1600"/>
            </a:lvl7pPr>
            <a:lvl8pPr indent="-228600" lvl="7" marL="3657600" algn="l">
              <a:lnSpc>
                <a:spcPct val="100000"/>
              </a:lnSpc>
              <a:spcBef>
                <a:spcPts val="320"/>
              </a:spcBef>
              <a:spcAft>
                <a:spcPts val="0"/>
              </a:spcAft>
              <a:buSzPts val="1040"/>
              <a:buNone/>
              <a:defRPr b="1" sz="1600"/>
            </a:lvl8pPr>
            <a:lvl9pPr indent="-228600" lvl="8" marL="4114800" algn="l">
              <a:lnSpc>
                <a:spcPct val="100000"/>
              </a:lnSpc>
              <a:spcBef>
                <a:spcPts val="320"/>
              </a:spcBef>
              <a:spcAft>
                <a:spcPts val="0"/>
              </a:spcAft>
              <a:buSzPts val="1040"/>
              <a:buNone/>
              <a:defRPr b="1" sz="1600"/>
            </a:lvl9pPr>
          </a:lstStyle>
          <a:p/>
        </p:txBody>
      </p:sp>
      <p:sp>
        <p:nvSpPr>
          <p:cNvPr id="67" name="Google Shape;67;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480"/>
              </a:spcBef>
              <a:spcAft>
                <a:spcPts val="0"/>
              </a:spcAft>
              <a:buSzPts val="1560"/>
              <a:buChar char="■"/>
              <a:defRPr sz="2400"/>
            </a:lvl1pPr>
            <a:lvl2pPr indent="-311150" lvl="1" marL="914400" algn="l">
              <a:lnSpc>
                <a:spcPct val="100000"/>
              </a:lnSpc>
              <a:spcBef>
                <a:spcPts val="400"/>
              </a:spcBef>
              <a:spcAft>
                <a:spcPts val="0"/>
              </a:spcAft>
              <a:buSzPts val="1300"/>
              <a:buChar char="■"/>
              <a:defRPr sz="2000"/>
            </a:lvl2pPr>
            <a:lvl3pPr indent="-302894" lvl="2" marL="1371600" algn="l">
              <a:lnSpc>
                <a:spcPct val="100000"/>
              </a:lnSpc>
              <a:spcBef>
                <a:spcPts val="360"/>
              </a:spcBef>
              <a:spcAft>
                <a:spcPts val="0"/>
              </a:spcAft>
              <a:buSzPts val="1170"/>
              <a:buChar char="■"/>
              <a:defRPr sz="1800"/>
            </a:lvl3pPr>
            <a:lvl4pPr indent="-294639" lvl="3" marL="1828800" algn="l">
              <a:lnSpc>
                <a:spcPct val="100000"/>
              </a:lnSpc>
              <a:spcBef>
                <a:spcPts val="320"/>
              </a:spcBef>
              <a:spcAft>
                <a:spcPts val="0"/>
              </a:spcAft>
              <a:buSzPts val="1040"/>
              <a:buChar char="■"/>
              <a:defRPr sz="1600"/>
            </a:lvl4pPr>
            <a:lvl5pPr indent="-294639" lvl="4" marL="2286000" algn="l">
              <a:lnSpc>
                <a:spcPct val="100000"/>
              </a:lnSpc>
              <a:spcBef>
                <a:spcPts val="320"/>
              </a:spcBef>
              <a:spcAft>
                <a:spcPts val="0"/>
              </a:spcAft>
              <a:buSzPts val="1040"/>
              <a:buChar char="■"/>
              <a:defRPr sz="1600"/>
            </a:lvl5pPr>
            <a:lvl6pPr indent="-294639" lvl="5" marL="2743200" algn="l">
              <a:lnSpc>
                <a:spcPct val="100000"/>
              </a:lnSpc>
              <a:spcBef>
                <a:spcPts val="320"/>
              </a:spcBef>
              <a:spcAft>
                <a:spcPts val="0"/>
              </a:spcAft>
              <a:buSzPts val="1040"/>
              <a:buChar char="■"/>
              <a:defRPr sz="1600"/>
            </a:lvl6pPr>
            <a:lvl7pPr indent="-294639" lvl="6" marL="3200400" algn="l">
              <a:lnSpc>
                <a:spcPct val="100000"/>
              </a:lnSpc>
              <a:spcBef>
                <a:spcPts val="320"/>
              </a:spcBef>
              <a:spcAft>
                <a:spcPts val="0"/>
              </a:spcAft>
              <a:buSzPts val="1040"/>
              <a:buChar char="■"/>
              <a:defRPr sz="1600"/>
            </a:lvl7pPr>
            <a:lvl8pPr indent="-294640" lvl="7" marL="3657600" algn="l">
              <a:lnSpc>
                <a:spcPct val="100000"/>
              </a:lnSpc>
              <a:spcBef>
                <a:spcPts val="320"/>
              </a:spcBef>
              <a:spcAft>
                <a:spcPts val="0"/>
              </a:spcAft>
              <a:buSzPts val="1040"/>
              <a:buChar char="■"/>
              <a:defRPr sz="1600"/>
            </a:lvl8pPr>
            <a:lvl9pPr indent="-294640" lvl="8" marL="4114800" algn="l">
              <a:lnSpc>
                <a:spcPct val="100000"/>
              </a:lnSpc>
              <a:spcBef>
                <a:spcPts val="320"/>
              </a:spcBef>
              <a:spcAft>
                <a:spcPts val="0"/>
              </a:spcAft>
              <a:buSzPts val="1040"/>
              <a:buChar char="■"/>
              <a:defRPr sz="1600"/>
            </a:lvl9pPr>
          </a:lstStyle>
          <a:p/>
        </p:txBody>
      </p:sp>
      <p:sp>
        <p:nvSpPr>
          <p:cNvPr id="68" name="Google Shape;68;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5"/>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lt2"/>
                </a:solidFill>
                <a:latin typeface="Tahoma"/>
                <a:ea typeface="Tahoma"/>
                <a:cs typeface="Tahoma"/>
                <a:sym typeface="Tahoma"/>
              </a:defRPr>
            </a:lvl9pPr>
          </a:lstStyle>
          <a:p/>
        </p:txBody>
      </p:sp>
      <p:sp>
        <p:nvSpPr>
          <p:cNvPr id="11" name="Google Shape;11;p36"/>
          <p:cNvSpPr txBox="1"/>
          <p:nvPr>
            <p:ph idx="1" type="body"/>
          </p:nvPr>
        </p:nvSpPr>
        <p:spPr>
          <a:xfrm>
            <a:off x="457200" y="1981200"/>
            <a:ext cx="8229600" cy="4114800"/>
          </a:xfrm>
          <a:prstGeom prst="rect">
            <a:avLst/>
          </a:prstGeom>
          <a:noFill/>
          <a:ln>
            <a:noFill/>
          </a:ln>
        </p:spPr>
        <p:txBody>
          <a:bodyPr anchorCtr="0" anchor="t" bIns="45700" lIns="91425" spcFirstLastPara="1" rIns="91425" wrap="square" tIns="45700">
            <a:noAutofit/>
          </a:bodyPr>
          <a:lstStyle>
            <a:lvl1pPr indent="-360680" lvl="0" marL="457200" marR="0" rtl="0" algn="l">
              <a:lnSpc>
                <a:spcPct val="100000"/>
              </a:lnSpc>
              <a:spcBef>
                <a:spcPts val="640"/>
              </a:spcBef>
              <a:spcAft>
                <a:spcPts val="0"/>
              </a:spcAft>
              <a:buClr>
                <a:schemeClr val="hlink"/>
              </a:buClr>
              <a:buSzPts val="2080"/>
              <a:buFont typeface="Noto Sans"/>
              <a:buChar char="■"/>
              <a:defRPr b="0" i="0" sz="3200" u="none" cap="none" strike="noStrike">
                <a:solidFill>
                  <a:schemeClr val="lt1"/>
                </a:solidFill>
                <a:latin typeface="Tahoma"/>
                <a:ea typeface="Tahoma"/>
                <a:cs typeface="Tahoma"/>
                <a:sym typeface="Tahoma"/>
              </a:defRPr>
            </a:lvl1pPr>
            <a:lvl2pPr indent="-344169" lvl="1" marL="914400" marR="0" rtl="0" algn="l">
              <a:lnSpc>
                <a:spcPct val="100000"/>
              </a:lnSpc>
              <a:spcBef>
                <a:spcPts val="560"/>
              </a:spcBef>
              <a:spcAft>
                <a:spcPts val="0"/>
              </a:spcAft>
              <a:buClr>
                <a:schemeClr val="folHlink"/>
              </a:buClr>
              <a:buSzPts val="1820"/>
              <a:buFont typeface="Noto Sans"/>
              <a:buChar char="■"/>
              <a:defRPr b="0" i="0" sz="2800" u="none" cap="none" strike="noStrike">
                <a:solidFill>
                  <a:schemeClr val="lt1"/>
                </a:solidFill>
                <a:latin typeface="Tahoma"/>
                <a:ea typeface="Tahoma"/>
                <a:cs typeface="Tahoma"/>
                <a:sym typeface="Tahoma"/>
              </a:defRPr>
            </a:lvl2pPr>
            <a:lvl3pPr indent="-327660" lvl="2" marL="1371600" marR="0" rtl="0" algn="l">
              <a:lnSpc>
                <a:spcPct val="100000"/>
              </a:lnSpc>
              <a:spcBef>
                <a:spcPts val="480"/>
              </a:spcBef>
              <a:spcAft>
                <a:spcPts val="0"/>
              </a:spcAft>
              <a:buClr>
                <a:schemeClr val="hlink"/>
              </a:buClr>
              <a:buSzPts val="1560"/>
              <a:buFont typeface="Noto Sans"/>
              <a:buChar char="■"/>
              <a:defRPr b="0" i="0" sz="2400" u="none" cap="none" strike="noStrike">
                <a:solidFill>
                  <a:schemeClr val="lt1"/>
                </a:solidFill>
                <a:latin typeface="Tahoma"/>
                <a:ea typeface="Tahoma"/>
                <a:cs typeface="Tahoma"/>
                <a:sym typeface="Tahoma"/>
              </a:defRPr>
            </a:lvl3pPr>
            <a:lvl4pPr indent="-311150" lvl="3" marL="1828800" marR="0" rtl="0" algn="l">
              <a:lnSpc>
                <a:spcPct val="100000"/>
              </a:lnSpc>
              <a:spcBef>
                <a:spcPts val="400"/>
              </a:spcBef>
              <a:spcAft>
                <a:spcPts val="0"/>
              </a:spcAft>
              <a:buClr>
                <a:schemeClr val="folHlink"/>
              </a:buClr>
              <a:buSzPts val="1300"/>
              <a:buFont typeface="Noto Sans"/>
              <a:buChar char="■"/>
              <a:defRPr b="0" i="0" sz="2000" u="none" cap="none" strike="noStrike">
                <a:solidFill>
                  <a:schemeClr val="lt1"/>
                </a:solidFill>
                <a:latin typeface="Tahoma"/>
                <a:ea typeface="Tahoma"/>
                <a:cs typeface="Tahoma"/>
                <a:sym typeface="Tahoma"/>
              </a:defRPr>
            </a:lvl4pPr>
            <a:lvl5pPr indent="-311150" lvl="4" marL="2286000" marR="0" rtl="0" algn="l">
              <a:lnSpc>
                <a:spcPct val="100000"/>
              </a:lnSpc>
              <a:spcBef>
                <a:spcPts val="400"/>
              </a:spcBef>
              <a:spcAft>
                <a:spcPts val="0"/>
              </a:spcAft>
              <a:buClr>
                <a:schemeClr val="hlink"/>
              </a:buClr>
              <a:buSzPts val="1300"/>
              <a:buFont typeface="Noto Sans"/>
              <a:buChar char="■"/>
              <a:defRPr b="0" i="0" sz="2000" u="none" cap="none" strike="noStrike">
                <a:solidFill>
                  <a:schemeClr val="lt1"/>
                </a:solidFill>
                <a:latin typeface="Tahoma"/>
                <a:ea typeface="Tahoma"/>
                <a:cs typeface="Tahoma"/>
                <a:sym typeface="Tahoma"/>
              </a:defRPr>
            </a:lvl5pPr>
            <a:lvl6pPr indent="-311150" lvl="5" marL="2743200" marR="0" rtl="0" algn="l">
              <a:lnSpc>
                <a:spcPct val="100000"/>
              </a:lnSpc>
              <a:spcBef>
                <a:spcPts val="400"/>
              </a:spcBef>
              <a:spcAft>
                <a:spcPts val="0"/>
              </a:spcAft>
              <a:buClr>
                <a:schemeClr val="hlink"/>
              </a:buClr>
              <a:buSzPts val="1300"/>
              <a:buFont typeface="Noto Sans"/>
              <a:buChar char="■"/>
              <a:defRPr b="0" i="0" sz="2000" u="none" cap="none" strike="noStrike">
                <a:solidFill>
                  <a:schemeClr val="lt1"/>
                </a:solidFill>
                <a:latin typeface="Tahoma"/>
                <a:ea typeface="Tahoma"/>
                <a:cs typeface="Tahoma"/>
                <a:sym typeface="Tahoma"/>
              </a:defRPr>
            </a:lvl6pPr>
            <a:lvl7pPr indent="-311150" lvl="6" marL="3200400" marR="0" rtl="0" algn="l">
              <a:lnSpc>
                <a:spcPct val="100000"/>
              </a:lnSpc>
              <a:spcBef>
                <a:spcPts val="400"/>
              </a:spcBef>
              <a:spcAft>
                <a:spcPts val="0"/>
              </a:spcAft>
              <a:buClr>
                <a:schemeClr val="hlink"/>
              </a:buClr>
              <a:buSzPts val="1300"/>
              <a:buFont typeface="Noto Sans"/>
              <a:buChar char="■"/>
              <a:defRPr b="0" i="0" sz="2000" u="none" cap="none" strike="noStrike">
                <a:solidFill>
                  <a:schemeClr val="lt1"/>
                </a:solidFill>
                <a:latin typeface="Tahoma"/>
                <a:ea typeface="Tahoma"/>
                <a:cs typeface="Tahoma"/>
                <a:sym typeface="Tahoma"/>
              </a:defRPr>
            </a:lvl7pPr>
            <a:lvl8pPr indent="-311150" lvl="7" marL="3657600" marR="0" rtl="0" algn="l">
              <a:lnSpc>
                <a:spcPct val="100000"/>
              </a:lnSpc>
              <a:spcBef>
                <a:spcPts val="400"/>
              </a:spcBef>
              <a:spcAft>
                <a:spcPts val="0"/>
              </a:spcAft>
              <a:buClr>
                <a:schemeClr val="hlink"/>
              </a:buClr>
              <a:buSzPts val="1300"/>
              <a:buFont typeface="Noto Sans"/>
              <a:buChar char="■"/>
              <a:defRPr b="0" i="0" sz="2000" u="none" cap="none" strike="noStrike">
                <a:solidFill>
                  <a:schemeClr val="lt1"/>
                </a:solidFill>
                <a:latin typeface="Tahoma"/>
                <a:ea typeface="Tahoma"/>
                <a:cs typeface="Tahoma"/>
                <a:sym typeface="Tahoma"/>
              </a:defRPr>
            </a:lvl8pPr>
            <a:lvl9pPr indent="-311150" lvl="8" marL="4114800" marR="0" rtl="0" algn="l">
              <a:lnSpc>
                <a:spcPct val="100000"/>
              </a:lnSpc>
              <a:spcBef>
                <a:spcPts val="400"/>
              </a:spcBef>
              <a:spcAft>
                <a:spcPts val="0"/>
              </a:spcAft>
              <a:buClr>
                <a:schemeClr val="hlink"/>
              </a:buClr>
              <a:buSzPts val="1300"/>
              <a:buFont typeface="Noto Sans"/>
              <a:buChar char="■"/>
              <a:defRPr b="0" i="0" sz="2000" u="none" cap="none" strike="noStrike">
                <a:solidFill>
                  <a:schemeClr val="lt1"/>
                </a:solidFill>
                <a:latin typeface="Tahoma"/>
                <a:ea typeface="Tahoma"/>
                <a:cs typeface="Tahoma"/>
                <a:sym typeface="Tahoma"/>
              </a:defRPr>
            </a:lvl9pPr>
          </a:lstStyle>
          <a:p/>
        </p:txBody>
      </p:sp>
      <p:sp>
        <p:nvSpPr>
          <p:cNvPr id="12" name="Google Shape;12;p3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9pPr>
          </a:lstStyle>
          <a:p/>
        </p:txBody>
      </p:sp>
      <p:sp>
        <p:nvSpPr>
          <p:cNvPr id="13" name="Google Shape;13;p36"/>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ahoma"/>
                <a:ea typeface="Tahoma"/>
                <a:cs typeface="Tahoma"/>
                <a:sym typeface="Tahoma"/>
              </a:defRPr>
            </a:lvl9pPr>
          </a:lstStyle>
          <a:p/>
        </p:txBody>
      </p:sp>
      <p:sp>
        <p:nvSpPr>
          <p:cNvPr id="14" name="Google Shape;14;p36"/>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g2ae31a30af4_0_869"/>
          <p:cNvSpPr txBox="1"/>
          <p:nvPr>
            <p:ph type="title"/>
          </p:nvPr>
        </p:nvSpPr>
        <p:spPr>
          <a:xfrm>
            <a:off x="502920" y="530352"/>
            <a:ext cx="8184000" cy="10515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FF5B43"/>
              </a:buClr>
              <a:buSzPts val="3600"/>
              <a:buFont typeface="Calibri"/>
              <a:buNone/>
              <a:defRPr b="0" i="0" sz="3600" u="none" cap="none" strike="noStrike">
                <a:solidFill>
                  <a:srgbClr val="FF5B4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7" name="Google Shape;97;g2ae31a30af4_0_869"/>
          <p:cNvSpPr txBox="1"/>
          <p:nvPr>
            <p:ph idx="1" type="body"/>
          </p:nvPr>
        </p:nvSpPr>
        <p:spPr>
          <a:xfrm>
            <a:off x="502920" y="1784127"/>
            <a:ext cx="8184000" cy="4188000"/>
          </a:xfrm>
          <a:prstGeom prst="rect">
            <a:avLst/>
          </a:prstGeom>
          <a:noFill/>
          <a:ln>
            <a:noFill/>
          </a:ln>
        </p:spPr>
        <p:txBody>
          <a:bodyPr anchorCtr="0" anchor="t" bIns="45700" lIns="182875" spcFirstLastPara="1" rIns="91425" wrap="square" tIns="91425">
            <a:normAutofit/>
          </a:bodyPr>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FFDF00"/>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30"/>
              </a:spcBef>
              <a:spcAft>
                <a:spcPts val="0"/>
              </a:spcAft>
              <a:buClr>
                <a:srgbClr val="FFDF00"/>
              </a:buClr>
              <a:buSzPts val="2128"/>
              <a:buFont typeface="Verdana"/>
              <a:buChar char="◦"/>
              <a:defRPr b="0" i="0" sz="1900" u="none" cap="none" strike="noStrike">
                <a:solidFill>
                  <a:schemeClr val="dk1"/>
                </a:solidFill>
                <a:latin typeface="Verdana"/>
                <a:ea typeface="Verdana"/>
                <a:cs typeface="Verdana"/>
                <a:sym typeface="Verdana"/>
              </a:defRPr>
            </a:lvl4pPr>
            <a:lvl5pPr indent="-342900" lvl="4" marL="2286000" marR="0" rtl="0" algn="l">
              <a:spcBef>
                <a:spcPts val="250"/>
              </a:spcBef>
              <a:spcAft>
                <a:spcPts val="0"/>
              </a:spcAft>
              <a:buClr>
                <a:srgbClr val="63C642"/>
              </a:buClr>
              <a:buSzPts val="1800"/>
              <a:buFont typeface="Noto Sans Symbols"/>
              <a:buChar char="●"/>
              <a:defRPr b="0" i="0" sz="18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63C642"/>
              </a:buClr>
              <a:buSzPts val="1700"/>
              <a:buFont typeface="Verdana"/>
              <a:buChar char="◦"/>
              <a:defRPr b="0" i="0" sz="1700" u="none" cap="none" strike="noStrike">
                <a:solidFill>
                  <a:srgbClr val="FFFFFF"/>
                </a:solidFill>
                <a:latin typeface="Verdana"/>
                <a:ea typeface="Verdana"/>
                <a:cs typeface="Verdana"/>
                <a:sym typeface="Verdana"/>
              </a:defRPr>
            </a:lvl6pPr>
            <a:lvl7pPr indent="-323850" lvl="6" marL="3200400" marR="0" rtl="0" algn="l">
              <a:spcBef>
                <a:spcPts val="255"/>
              </a:spcBef>
              <a:spcAft>
                <a:spcPts val="0"/>
              </a:spcAft>
              <a:buClr>
                <a:srgbClr val="63C642"/>
              </a:buClr>
              <a:buSzPts val="1500"/>
              <a:buFont typeface="Noto Sans Symbols"/>
              <a:buChar char="●"/>
              <a:defRPr b="0" i="0" sz="1500" u="none" cap="none" strike="noStrike">
                <a:solidFill>
                  <a:srgbClr val="FFFFFF"/>
                </a:solidFill>
                <a:latin typeface="Verdana"/>
                <a:ea typeface="Verdana"/>
                <a:cs typeface="Verdana"/>
                <a:sym typeface="Verdana"/>
              </a:defRPr>
            </a:lvl7pPr>
            <a:lvl8pPr indent="-323850" lvl="7" marL="3657600" marR="0" rtl="0" algn="l">
              <a:spcBef>
                <a:spcPts val="257"/>
              </a:spcBef>
              <a:spcAft>
                <a:spcPts val="0"/>
              </a:spcAft>
              <a:buClr>
                <a:srgbClr val="63C642"/>
              </a:buClr>
              <a:buSzPts val="1500"/>
              <a:buFont typeface="Verdana"/>
              <a:buChar char="◦"/>
              <a:defRPr b="0" i="0" sz="1500" u="none" cap="none" strike="noStrike">
                <a:solidFill>
                  <a:srgbClr val="FFFFFF"/>
                </a:solidFill>
                <a:latin typeface="Verdana"/>
                <a:ea typeface="Verdana"/>
                <a:cs typeface="Verdana"/>
                <a:sym typeface="Verdana"/>
              </a:defRPr>
            </a:lvl8pPr>
            <a:lvl9pPr indent="-323850" lvl="8" marL="4114800" marR="0" rtl="0" algn="l">
              <a:spcBef>
                <a:spcPts val="255"/>
              </a:spcBef>
              <a:spcAft>
                <a:spcPts val="0"/>
              </a:spcAft>
              <a:buClr>
                <a:srgbClr val="63C642"/>
              </a:buClr>
              <a:buSzPts val="1500"/>
              <a:buFont typeface="Noto Sans Symbols"/>
              <a:buChar char="●"/>
              <a:defRPr b="0" i="0" sz="1500" u="none" cap="none" strike="noStrike">
                <a:solidFill>
                  <a:srgbClr val="FFFFFF"/>
                </a:solidFill>
                <a:latin typeface="Verdana"/>
                <a:ea typeface="Verdana"/>
                <a:cs typeface="Verdana"/>
                <a:sym typeface="Verdana"/>
              </a:defRPr>
            </a:lvl9pPr>
          </a:lstStyle>
          <a:p/>
        </p:txBody>
      </p:sp>
      <p:sp>
        <p:nvSpPr>
          <p:cNvPr id="98" name="Google Shape;98;g2ae31a30af4_0_869"/>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ADACA4"/>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99" name="Google Shape;99;g2ae31a30af4_0_869"/>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ADACA4"/>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00" name="Google Shape;100;g2ae31a30af4_0_869"/>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ADACA4"/>
                </a:solidFill>
                <a:latin typeface="Verdana"/>
                <a:ea typeface="Verdana"/>
                <a:cs typeface="Verdana"/>
                <a:sym typeface="Verdana"/>
              </a:defRPr>
            </a:lvl1pPr>
            <a:lvl2pPr indent="0" lvl="1" marL="0" marR="0" rtl="0" algn="r">
              <a:spcBef>
                <a:spcPts val="0"/>
              </a:spcBef>
              <a:buNone/>
              <a:defRPr b="0" i="0" sz="1000" u="none" cap="none" strike="noStrike">
                <a:solidFill>
                  <a:srgbClr val="ADACA4"/>
                </a:solidFill>
                <a:latin typeface="Verdana"/>
                <a:ea typeface="Verdana"/>
                <a:cs typeface="Verdana"/>
                <a:sym typeface="Verdana"/>
              </a:defRPr>
            </a:lvl2pPr>
            <a:lvl3pPr indent="0" lvl="2" marL="0" marR="0" rtl="0" algn="r">
              <a:spcBef>
                <a:spcPts val="0"/>
              </a:spcBef>
              <a:buNone/>
              <a:defRPr b="0" i="0" sz="1000" u="none" cap="none" strike="noStrike">
                <a:solidFill>
                  <a:srgbClr val="ADACA4"/>
                </a:solidFill>
                <a:latin typeface="Verdana"/>
                <a:ea typeface="Verdana"/>
                <a:cs typeface="Verdana"/>
                <a:sym typeface="Verdana"/>
              </a:defRPr>
            </a:lvl3pPr>
            <a:lvl4pPr indent="0" lvl="3" marL="0" marR="0" rtl="0" algn="r">
              <a:spcBef>
                <a:spcPts val="0"/>
              </a:spcBef>
              <a:buNone/>
              <a:defRPr b="0" i="0" sz="1000" u="none" cap="none" strike="noStrike">
                <a:solidFill>
                  <a:srgbClr val="ADACA4"/>
                </a:solidFill>
                <a:latin typeface="Verdana"/>
                <a:ea typeface="Verdana"/>
                <a:cs typeface="Verdana"/>
                <a:sym typeface="Verdana"/>
              </a:defRPr>
            </a:lvl4pPr>
            <a:lvl5pPr indent="0" lvl="4" marL="0" marR="0" rtl="0" algn="r">
              <a:spcBef>
                <a:spcPts val="0"/>
              </a:spcBef>
              <a:buNone/>
              <a:defRPr b="0" i="0" sz="1000" u="none" cap="none" strike="noStrike">
                <a:solidFill>
                  <a:srgbClr val="ADACA4"/>
                </a:solidFill>
                <a:latin typeface="Verdana"/>
                <a:ea typeface="Verdana"/>
                <a:cs typeface="Verdana"/>
                <a:sym typeface="Verdana"/>
              </a:defRPr>
            </a:lvl5pPr>
            <a:lvl6pPr indent="0" lvl="5" marL="0" marR="0" rtl="0" algn="r">
              <a:spcBef>
                <a:spcPts val="0"/>
              </a:spcBef>
              <a:buNone/>
              <a:defRPr b="0" i="0" sz="1000" u="none" cap="none" strike="noStrike">
                <a:solidFill>
                  <a:srgbClr val="ADACA4"/>
                </a:solidFill>
                <a:latin typeface="Verdana"/>
                <a:ea typeface="Verdana"/>
                <a:cs typeface="Verdana"/>
                <a:sym typeface="Verdana"/>
              </a:defRPr>
            </a:lvl6pPr>
            <a:lvl7pPr indent="0" lvl="6" marL="0" marR="0" rtl="0" algn="r">
              <a:spcBef>
                <a:spcPts val="0"/>
              </a:spcBef>
              <a:buNone/>
              <a:defRPr b="0" i="0" sz="1000" u="none" cap="none" strike="noStrike">
                <a:solidFill>
                  <a:srgbClr val="ADACA4"/>
                </a:solidFill>
                <a:latin typeface="Verdana"/>
                <a:ea typeface="Verdana"/>
                <a:cs typeface="Verdana"/>
                <a:sym typeface="Verdana"/>
              </a:defRPr>
            </a:lvl7pPr>
            <a:lvl8pPr indent="0" lvl="7" marL="0" marR="0" rtl="0" algn="r">
              <a:spcBef>
                <a:spcPts val="0"/>
              </a:spcBef>
              <a:buNone/>
              <a:defRPr b="0" i="0" sz="1000" u="none" cap="none" strike="noStrike">
                <a:solidFill>
                  <a:srgbClr val="ADACA4"/>
                </a:solidFill>
                <a:latin typeface="Verdana"/>
                <a:ea typeface="Verdana"/>
                <a:cs typeface="Verdana"/>
                <a:sym typeface="Verdana"/>
              </a:defRPr>
            </a:lvl8pPr>
            <a:lvl9pPr indent="0" lvl="8" marL="0" marR="0" rtl="0" algn="r">
              <a:spcBef>
                <a:spcPts val="0"/>
              </a:spcBef>
              <a:buNone/>
              <a:defRPr b="0" i="0" sz="1000" u="none" cap="none" strike="noStrike">
                <a:solidFill>
                  <a:srgbClr val="ADACA4"/>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7.jp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_fXlxt0P-_Q&amp;t=40s" TargetMode="External"/><Relationship Id="rId4" Type="http://schemas.openxmlformats.org/officeDocument/2006/relationships/hyperlink" Target="https://www.youtube.com/watch?v=94j_clHMTNM" TargetMode="External"/><Relationship Id="rId5" Type="http://schemas.openxmlformats.org/officeDocument/2006/relationships/hyperlink" Target="https://www.bbc.co.uk/bitesize/topics/zpvw7yc/articles/zsdtn9q"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theschoolrun.com/video-correct-wrist-position-handwritin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
          <p:cNvSpPr txBox="1"/>
          <p:nvPr>
            <p:ph type="ctrTitle"/>
          </p:nvPr>
        </p:nvSpPr>
        <p:spPr>
          <a:xfrm>
            <a:off x="685800" y="1722812"/>
            <a:ext cx="7772400" cy="1828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Tahoma"/>
              <a:buNone/>
            </a:pPr>
            <a:r>
              <a:t/>
            </a:r>
            <a:endParaRPr>
              <a:solidFill>
                <a:srgbClr val="FF0000"/>
              </a:solidFill>
            </a:endParaRPr>
          </a:p>
          <a:p>
            <a:pPr indent="0" lvl="0" marL="0" rtl="0" algn="ctr">
              <a:lnSpc>
                <a:spcPct val="100000"/>
              </a:lnSpc>
              <a:spcBef>
                <a:spcPts val="0"/>
              </a:spcBef>
              <a:spcAft>
                <a:spcPts val="0"/>
              </a:spcAft>
              <a:buClr>
                <a:srgbClr val="FF0000"/>
              </a:buClr>
              <a:buSzPts val="4400"/>
              <a:buFont typeface="Tahoma"/>
              <a:buNone/>
            </a:pPr>
            <a:r>
              <a:t/>
            </a:r>
            <a:endParaRPr b="0" i="0" sz="4400" u="none">
              <a:solidFill>
                <a:srgbClr val="FF0000"/>
              </a:solidFill>
              <a:latin typeface="Tahoma"/>
              <a:ea typeface="Tahoma"/>
              <a:cs typeface="Tahoma"/>
              <a:sym typeface="Tahoma"/>
            </a:endParaRPr>
          </a:p>
          <a:p>
            <a:pPr indent="0" lvl="0" marL="0" rtl="0" algn="l">
              <a:lnSpc>
                <a:spcPct val="100000"/>
              </a:lnSpc>
              <a:spcBef>
                <a:spcPts val="0"/>
              </a:spcBef>
              <a:spcAft>
                <a:spcPts val="0"/>
              </a:spcAft>
              <a:buClr>
                <a:srgbClr val="FF0000"/>
              </a:buClr>
              <a:buSzPts val="4400"/>
              <a:buFont typeface="Tahoma"/>
              <a:buNone/>
            </a:pPr>
            <a:r>
              <a:rPr b="1" i="1" lang="en-US" sz="2400">
                <a:solidFill>
                  <a:srgbClr val="6CFFFF"/>
                </a:solidFill>
                <a:latin typeface="Comic Sans MS"/>
                <a:ea typeface="Comic Sans MS"/>
                <a:cs typeface="Comic Sans MS"/>
                <a:sym typeface="Comic Sans MS"/>
              </a:rPr>
              <a:t>Be kind, be curious, be you</a:t>
            </a:r>
            <a:endParaRPr b="1" i="1" sz="2400">
              <a:solidFill>
                <a:srgbClr val="6CFFFF"/>
              </a:solidFill>
              <a:latin typeface="Comic Sans MS"/>
              <a:ea typeface="Comic Sans MS"/>
              <a:cs typeface="Comic Sans MS"/>
              <a:sym typeface="Comic Sans MS"/>
            </a:endParaRPr>
          </a:p>
          <a:p>
            <a:pPr indent="0" lvl="0" marL="0" rtl="0" algn="ctr">
              <a:lnSpc>
                <a:spcPct val="100000"/>
              </a:lnSpc>
              <a:spcBef>
                <a:spcPts val="0"/>
              </a:spcBef>
              <a:spcAft>
                <a:spcPts val="0"/>
              </a:spcAft>
              <a:buClr>
                <a:srgbClr val="FF0000"/>
              </a:buClr>
              <a:buSzPts val="4400"/>
              <a:buFont typeface="Tahoma"/>
              <a:buNone/>
            </a:pPr>
            <a:r>
              <a:rPr b="1" i="0" lang="en-US" sz="5100" u="none">
                <a:solidFill>
                  <a:srgbClr val="6CFFFF"/>
                </a:solidFill>
              </a:rPr>
              <a:t> </a:t>
            </a:r>
            <a:endParaRPr b="1" i="0" sz="5100" u="none">
              <a:solidFill>
                <a:srgbClr val="6CFFFF"/>
              </a:solidFill>
            </a:endParaRPr>
          </a:p>
          <a:p>
            <a:pPr indent="0" lvl="0" marL="0" rtl="0" algn="ctr">
              <a:lnSpc>
                <a:spcPct val="100000"/>
              </a:lnSpc>
              <a:spcBef>
                <a:spcPts val="0"/>
              </a:spcBef>
              <a:spcAft>
                <a:spcPts val="0"/>
              </a:spcAft>
              <a:buClr>
                <a:srgbClr val="FF0000"/>
              </a:buClr>
              <a:buSzPts val="4400"/>
              <a:buFont typeface="Tahoma"/>
              <a:buNone/>
            </a:pPr>
            <a:r>
              <a:rPr lang="en-US">
                <a:solidFill>
                  <a:srgbClr val="FF0000"/>
                </a:solidFill>
              </a:rPr>
              <a:t>Writing</a:t>
            </a:r>
            <a:r>
              <a:rPr lang="en-US">
                <a:solidFill>
                  <a:srgbClr val="FF0000"/>
                </a:solidFill>
              </a:rPr>
              <a:t> </a:t>
            </a:r>
            <a:r>
              <a:rPr b="0" i="0" lang="en-US" sz="4400" u="none">
                <a:solidFill>
                  <a:srgbClr val="FF0000"/>
                </a:solidFill>
                <a:latin typeface="Tahoma"/>
                <a:ea typeface="Tahoma"/>
                <a:cs typeface="Tahoma"/>
                <a:sym typeface="Tahoma"/>
              </a:rPr>
              <a:t>Curriculum Information</a:t>
            </a:r>
            <a:endParaRPr b="0" i="0" sz="4400" u="none">
              <a:solidFill>
                <a:srgbClr val="FF0000"/>
              </a:solidFill>
              <a:latin typeface="Tahoma"/>
              <a:ea typeface="Tahoma"/>
              <a:cs typeface="Tahoma"/>
              <a:sym typeface="Tahoma"/>
            </a:endParaRPr>
          </a:p>
          <a:p>
            <a:pPr indent="0" lvl="0" marL="0" rtl="0" algn="ctr">
              <a:lnSpc>
                <a:spcPct val="100000"/>
              </a:lnSpc>
              <a:spcBef>
                <a:spcPts val="0"/>
              </a:spcBef>
              <a:spcAft>
                <a:spcPts val="0"/>
              </a:spcAft>
              <a:buClr>
                <a:srgbClr val="FF0000"/>
              </a:buClr>
              <a:buSzPts val="4400"/>
              <a:buFont typeface="Tahoma"/>
              <a:buNone/>
            </a:pPr>
            <a:r>
              <a:rPr lang="en-US">
                <a:solidFill>
                  <a:srgbClr val="FF0000"/>
                </a:solidFill>
              </a:rPr>
              <a:t>Meeting</a:t>
            </a:r>
            <a:endParaRPr>
              <a:solidFill>
                <a:srgbClr val="FF0000"/>
              </a:solidFill>
            </a:endParaRPr>
          </a:p>
          <a:p>
            <a:pPr indent="0" lvl="0" marL="0" rtl="0" algn="ctr">
              <a:lnSpc>
                <a:spcPct val="100000"/>
              </a:lnSpc>
              <a:spcBef>
                <a:spcPts val="0"/>
              </a:spcBef>
              <a:spcAft>
                <a:spcPts val="0"/>
              </a:spcAft>
              <a:buClr>
                <a:srgbClr val="FF0000"/>
              </a:buClr>
              <a:buSzPts val="4400"/>
              <a:buFont typeface="Tahoma"/>
              <a:buNone/>
            </a:pPr>
            <a:br>
              <a:rPr b="0" i="0" lang="en-US" sz="4400" u="none">
                <a:solidFill>
                  <a:srgbClr val="FF0000"/>
                </a:solidFill>
                <a:latin typeface="Tahoma"/>
                <a:ea typeface="Tahoma"/>
                <a:cs typeface="Tahoma"/>
                <a:sym typeface="Tahoma"/>
              </a:rPr>
            </a:br>
            <a:r>
              <a:rPr lang="en-US">
                <a:solidFill>
                  <a:srgbClr val="FF0000"/>
                </a:solidFill>
              </a:rPr>
              <a:t>12th January </a:t>
            </a:r>
            <a:r>
              <a:rPr b="0" i="0" lang="en-US" sz="4400" u="none">
                <a:solidFill>
                  <a:srgbClr val="FF0000"/>
                </a:solidFill>
                <a:latin typeface="Tahoma"/>
                <a:ea typeface="Tahoma"/>
                <a:cs typeface="Tahoma"/>
                <a:sym typeface="Tahoma"/>
              </a:rPr>
              <a:t>202</a:t>
            </a:r>
            <a:r>
              <a:rPr lang="en-US">
                <a:solidFill>
                  <a:srgbClr val="FF0000"/>
                </a:solidFill>
              </a:rPr>
              <a:t>4</a:t>
            </a:r>
            <a:endParaRPr/>
          </a:p>
        </p:txBody>
      </p:sp>
      <p:sp>
        <p:nvSpPr>
          <p:cNvPr id="208" name="Google Shape;208;p1"/>
          <p:cNvSpPr txBox="1"/>
          <p:nvPr>
            <p:ph idx="1" type="subTitle"/>
          </p:nvPr>
        </p:nvSpPr>
        <p:spPr>
          <a:xfrm>
            <a:off x="1252650" y="3429000"/>
            <a:ext cx="6400800" cy="100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80"/>
              <a:buNone/>
            </a:pPr>
            <a:r>
              <a:rPr b="0" i="0" lang="en-US" sz="3200" u="none">
                <a:solidFill>
                  <a:srgbClr val="FFFF00"/>
                </a:solidFill>
                <a:latin typeface="Tahoma"/>
                <a:ea typeface="Tahoma"/>
                <a:cs typeface="Tahoma"/>
                <a:sym typeface="Tahoma"/>
              </a:rPr>
              <a:t>	</a:t>
            </a:r>
            <a:endParaRPr/>
          </a:p>
        </p:txBody>
      </p:sp>
      <p:pic>
        <p:nvPicPr>
          <p:cNvPr descr="MCj04350390000[1]" id="209" name="Google Shape;209;p1"/>
          <p:cNvPicPr preferRelativeResize="0"/>
          <p:nvPr/>
        </p:nvPicPr>
        <p:blipFill rotWithShape="1">
          <a:blip r:embed="rId3">
            <a:alphaModFix/>
          </a:blip>
          <a:srcRect b="0" l="0" r="0" t="0"/>
          <a:stretch/>
        </p:blipFill>
        <p:spPr>
          <a:xfrm>
            <a:off x="474787" y="3361188"/>
            <a:ext cx="1952624" cy="1508124"/>
          </a:xfrm>
          <a:prstGeom prst="rect">
            <a:avLst/>
          </a:prstGeom>
          <a:noFill/>
          <a:ln>
            <a:noFill/>
          </a:ln>
        </p:spPr>
      </p:pic>
      <p:pic>
        <p:nvPicPr>
          <p:cNvPr descr="HIS_logo_col" id="210" name="Google Shape;210;p1"/>
          <p:cNvPicPr preferRelativeResize="0"/>
          <p:nvPr/>
        </p:nvPicPr>
        <p:blipFill rotWithShape="1">
          <a:blip r:embed="rId4">
            <a:alphaModFix/>
          </a:blip>
          <a:srcRect b="0" l="0" r="0" t="0"/>
          <a:stretch/>
        </p:blipFill>
        <p:spPr>
          <a:xfrm>
            <a:off x="6169338" y="653575"/>
            <a:ext cx="1927226" cy="1022350"/>
          </a:xfrm>
          <a:prstGeom prst="rect">
            <a:avLst/>
          </a:prstGeom>
          <a:noFill/>
          <a:ln>
            <a:noFill/>
          </a:ln>
        </p:spPr>
      </p:pic>
      <p:pic>
        <p:nvPicPr>
          <p:cNvPr id="211" name="Google Shape;211;p1"/>
          <p:cNvPicPr preferRelativeResize="0"/>
          <p:nvPr/>
        </p:nvPicPr>
        <p:blipFill>
          <a:blip r:embed="rId5">
            <a:alphaModFix/>
          </a:blip>
          <a:stretch>
            <a:fillRect/>
          </a:stretch>
        </p:blipFill>
        <p:spPr>
          <a:xfrm>
            <a:off x="6553900" y="3178954"/>
            <a:ext cx="1542675" cy="115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ph type="title"/>
          </p:nvPr>
        </p:nvSpPr>
        <p:spPr>
          <a:xfrm>
            <a:off x="350625" y="-154900"/>
            <a:ext cx="8229600" cy="1124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SPAG – </a:t>
            </a:r>
            <a:r>
              <a:rPr b="0" i="0" lang="en-US" sz="2800" u="none">
                <a:solidFill>
                  <a:schemeClr val="lt2"/>
                </a:solidFill>
                <a:latin typeface="Tahoma"/>
                <a:ea typeface="Tahoma"/>
                <a:cs typeface="Tahoma"/>
                <a:sym typeface="Tahoma"/>
              </a:rPr>
              <a:t>Spelling, Punctuation and Grammar</a:t>
            </a:r>
            <a:endParaRPr/>
          </a:p>
        </p:txBody>
      </p:sp>
      <p:sp>
        <p:nvSpPr>
          <p:cNvPr id="275" name="Google Shape;275;p17"/>
          <p:cNvSpPr txBox="1"/>
          <p:nvPr/>
        </p:nvSpPr>
        <p:spPr>
          <a:xfrm>
            <a:off x="423912" y="509775"/>
            <a:ext cx="8296200" cy="9081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FFFFFF"/>
              </a:buClr>
              <a:buSzPts val="2400"/>
              <a:buFont typeface="Noto Sans"/>
              <a:buChar char="▪"/>
            </a:pPr>
            <a:r>
              <a:rPr b="0" i="0" lang="en-US" sz="2400" u="none" cap="none" strike="noStrike">
                <a:solidFill>
                  <a:srgbClr val="FFFFFF"/>
                </a:solidFill>
                <a:latin typeface="Arial"/>
                <a:ea typeface="Arial"/>
                <a:cs typeface="Arial"/>
                <a:sym typeface="Arial"/>
              </a:rPr>
              <a:t>In the National Curriculum, there is a strong emphasis on SPAG to enable children to develop automaticity in the core writing elements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SzPts val="2400"/>
              <a:buFont typeface="Noto Sans"/>
              <a:buChar char="▪"/>
            </a:pPr>
            <a:r>
              <a:rPr b="0" i="0" lang="en-US" sz="2400" u="none" cap="none" strike="noStrike">
                <a:solidFill>
                  <a:srgbClr val="FFFFFF"/>
                </a:solidFill>
                <a:latin typeface="Arial"/>
                <a:ea typeface="Arial"/>
                <a:cs typeface="Arial"/>
                <a:sym typeface="Arial"/>
              </a:rPr>
              <a:t>Spelling is key! Regular class based activities to help reinforce accuracy in spelling of high frequency words and common exception words (words that cannot be sounded out with phonemes they currently know).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SzPts val="2400"/>
              <a:buFont typeface="Noto Sans"/>
              <a:buChar char="▪"/>
            </a:pPr>
            <a:r>
              <a:rPr b="0" i="0" lang="en-US" sz="2400" u="none" cap="none" strike="noStrike">
                <a:solidFill>
                  <a:srgbClr val="FFFFFF"/>
                </a:solidFill>
                <a:latin typeface="Arial"/>
                <a:ea typeface="Arial"/>
                <a:cs typeface="Arial"/>
                <a:sym typeface="Arial"/>
              </a:rPr>
              <a:t>Learning the use of different sentence punctuation ? . , !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SzPts val="2400"/>
              <a:buFont typeface="Noto Sans"/>
              <a:buChar char="▪"/>
            </a:pPr>
            <a:r>
              <a:rPr b="0" i="0" lang="en-US" sz="2400" u="none" cap="none" strike="noStrike">
                <a:solidFill>
                  <a:srgbClr val="FFFFFF"/>
                </a:solidFill>
                <a:latin typeface="Arial"/>
                <a:ea typeface="Arial"/>
                <a:cs typeface="Arial"/>
                <a:sym typeface="Arial"/>
              </a:rPr>
              <a:t>KS1 children will be taught SPAG vocabulary connected to their learning-noun, verb, adjective, suffix, prefix…</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SzPts val="2400"/>
              <a:buFont typeface="Noto Sans"/>
              <a:buChar char="▪"/>
            </a:pPr>
            <a:r>
              <a:rPr b="0" i="0" lang="en-US" sz="2400" u="none" cap="none" strike="noStrike">
                <a:solidFill>
                  <a:srgbClr val="FFFFFF"/>
                </a:solidFill>
                <a:latin typeface="Arial"/>
                <a:ea typeface="Arial"/>
                <a:cs typeface="Arial"/>
                <a:sym typeface="Arial"/>
              </a:rPr>
              <a:t>Handwriting explicitly  taught weekly in class – focus is on accurate letter formation before joining. Starting letters in the correct place is key to this. This is linked to their phonics and spelling learning through the week. Please support at home.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Arial"/>
                <a:ea typeface="Arial"/>
                <a:cs typeface="Arial"/>
                <a:sym typeface="Arial"/>
              </a:rPr>
              <a:t>Check the class blog for the English focus each week.</a:t>
            </a:r>
            <a:endParaRPr b="0" i="0" sz="1400" u="none" cap="none" strike="noStrike">
              <a:solidFill>
                <a:srgbClr val="000000"/>
              </a:solidFill>
              <a:latin typeface="Arial"/>
              <a:ea typeface="Arial"/>
              <a:cs typeface="Arial"/>
              <a:sym typeface="Arial"/>
            </a:endParaRPr>
          </a:p>
          <a:p>
            <a:pPr indent="-190500" lvl="0" marL="495300" marR="0" rtl="0" algn="l">
              <a:lnSpc>
                <a:spcPct val="100000"/>
              </a:lnSpc>
              <a:spcBef>
                <a:spcPts val="0"/>
              </a:spcBef>
              <a:spcAft>
                <a:spcPts val="0"/>
              </a:spcAft>
              <a:buClr>
                <a:schemeClr val="lt1"/>
              </a:buClr>
              <a:buSzPts val="2400"/>
              <a:buFont typeface="Noto Sans"/>
              <a:buNone/>
            </a:pPr>
            <a:r>
              <a:t/>
            </a:r>
            <a:endParaRPr b="0" i="0" sz="2400" u="none" cap="none" strike="noStrike">
              <a:solidFill>
                <a:srgbClr val="FFFFFF"/>
              </a:solidFill>
              <a:latin typeface="Arial"/>
              <a:ea typeface="Arial"/>
              <a:cs typeface="Arial"/>
              <a:sym typeface="Arial"/>
            </a:endParaRPr>
          </a:p>
          <a:p>
            <a:pPr indent="-304800" lvl="0" marL="457200" marR="0" rtl="0" algn="l">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Tahoma"/>
              <a:ea typeface="Tahoma"/>
              <a:cs typeface="Tahoma"/>
              <a:sym typeface="Tahoma"/>
            </a:endParaRPr>
          </a:p>
          <a:p>
            <a:pPr indent="-304800" lvl="0" marL="457200" marR="0" rtl="0" algn="l">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Tahoma"/>
              <a:ea typeface="Tahoma"/>
              <a:cs typeface="Tahoma"/>
              <a:sym typeface="Tahoma"/>
            </a:endParaRPr>
          </a:p>
          <a:p>
            <a:pPr indent="-330200" lvl="0" marL="457200" marR="0" rtl="0" algn="l">
              <a:lnSpc>
                <a:spcPct val="100000"/>
              </a:lnSpc>
              <a:spcBef>
                <a:spcPts val="0"/>
              </a:spcBef>
              <a:spcAft>
                <a:spcPts val="0"/>
              </a:spcAft>
              <a:buClr>
                <a:schemeClr val="lt1"/>
              </a:buClr>
              <a:buSzPts val="2000"/>
              <a:buFont typeface="Arial"/>
              <a:buNone/>
            </a:pPr>
            <a:r>
              <a:t/>
            </a:r>
            <a:endParaRPr b="0" i="0" sz="2000" u="none" cap="none" strike="noStrike">
              <a:solidFill>
                <a:srgbClr val="FFFFFF"/>
              </a:solidFill>
              <a:latin typeface="Tahoma"/>
              <a:ea typeface="Tahoma"/>
              <a:cs typeface="Tahoma"/>
              <a:sym typeface="Tahoma"/>
            </a:endParaRPr>
          </a:p>
          <a:p>
            <a:pPr indent="-342900" lvl="0" marL="45720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ahoma"/>
              <a:ea typeface="Tahoma"/>
              <a:cs typeface="Tahoma"/>
              <a:sym typeface="Tahoma"/>
            </a:endParaRPr>
          </a:p>
          <a:p>
            <a:pPr indent="-342900" lvl="0" marL="45720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ahoma"/>
              <a:ea typeface="Tahoma"/>
              <a:cs typeface="Tahoma"/>
              <a:sym typeface="Tahoma"/>
            </a:endParaRPr>
          </a:p>
          <a:p>
            <a:pPr indent="-342900" lvl="0" marL="45720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ahoma"/>
              <a:ea typeface="Tahoma"/>
              <a:cs typeface="Tahoma"/>
              <a:sym typeface="Tahoma"/>
            </a:endParaRPr>
          </a:p>
          <a:p>
            <a:pPr indent="-342900" lvl="0" marL="45720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ahoma"/>
              <a:ea typeface="Tahoma"/>
              <a:cs typeface="Tahoma"/>
              <a:sym typeface="Tahoma"/>
            </a:endParaRPr>
          </a:p>
          <a:p>
            <a:pPr indent="-342900" lvl="0" marL="457200" marR="0" rtl="0" algn="l">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8"/>
          <p:cNvPicPr preferRelativeResize="0"/>
          <p:nvPr/>
        </p:nvPicPr>
        <p:blipFill rotWithShape="1">
          <a:blip r:embed="rId3">
            <a:alphaModFix/>
          </a:blip>
          <a:srcRect b="62124" l="66893" r="10970" t="9051"/>
          <a:stretch/>
        </p:blipFill>
        <p:spPr>
          <a:xfrm>
            <a:off x="133164" y="83598"/>
            <a:ext cx="4856086" cy="3556872"/>
          </a:xfrm>
          <a:prstGeom prst="rect">
            <a:avLst/>
          </a:prstGeom>
          <a:noFill/>
          <a:ln>
            <a:noFill/>
          </a:ln>
        </p:spPr>
      </p:pic>
      <p:pic>
        <p:nvPicPr>
          <p:cNvPr id="281" name="Google Shape;281;p18"/>
          <p:cNvPicPr preferRelativeResize="0"/>
          <p:nvPr/>
        </p:nvPicPr>
        <p:blipFill rotWithShape="1">
          <a:blip r:embed="rId4">
            <a:alphaModFix/>
          </a:blip>
          <a:srcRect b="62471" l="64948" r="13007" t="9568"/>
          <a:stretch/>
        </p:blipFill>
        <p:spPr>
          <a:xfrm>
            <a:off x="4154750" y="3308828"/>
            <a:ext cx="4856086" cy="3465574"/>
          </a:xfrm>
          <a:prstGeom prst="rect">
            <a:avLst/>
          </a:prstGeom>
          <a:noFill/>
          <a:ln>
            <a:noFill/>
          </a:ln>
        </p:spPr>
      </p:pic>
      <p:sp>
        <p:nvSpPr>
          <p:cNvPr id="282" name="Google Shape;282;p18"/>
          <p:cNvSpPr txBox="1"/>
          <p:nvPr/>
        </p:nvSpPr>
        <p:spPr>
          <a:xfrm>
            <a:off x="5442012" y="834501"/>
            <a:ext cx="3062796"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Remember that children need to be able to read these words before attempting to spell them. These are the lists that is the aim for the end of each year group.</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ae31a30af4_0_623"/>
          <p:cNvSpPr txBox="1"/>
          <p:nvPr/>
        </p:nvSpPr>
        <p:spPr>
          <a:xfrm>
            <a:off x="620125" y="188640"/>
            <a:ext cx="7848900" cy="2801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Verdana"/>
                <a:ea typeface="Verdana"/>
                <a:cs typeface="Verdana"/>
                <a:sym typeface="Verdana"/>
              </a:rPr>
              <a:t>Whole School Focus: Simple, but effective</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highlight>
                  <a:srgbClr val="FFFF00"/>
                </a:highlight>
                <a:latin typeface="Verdana"/>
                <a:ea typeface="Verdana"/>
                <a:cs typeface="Verdana"/>
                <a:sym typeface="Verdana"/>
              </a:rPr>
              <a:t>Writing our own names correctly! </a:t>
            </a:r>
            <a:r>
              <a:rPr lang="en-US" sz="1800">
                <a:solidFill>
                  <a:schemeClr val="dk1"/>
                </a:solidFill>
                <a:latin typeface="Verdana"/>
                <a:ea typeface="Verdana"/>
                <a:cs typeface="Verdana"/>
                <a:sym typeface="Verdana"/>
              </a:rPr>
              <a:t>Ask them to write their names correctly at available opportunities. </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So important from EYFS up, as gets harder to correct.</a:t>
            </a:r>
            <a:endParaRPr/>
          </a:p>
          <a:p>
            <a:pPr indent="0" lvl="0" marL="0" marR="0" rtl="0" algn="l">
              <a:spcBef>
                <a:spcPts val="0"/>
              </a:spcBef>
              <a:spcAft>
                <a:spcPts val="0"/>
              </a:spcAft>
              <a:buNone/>
            </a:pPr>
            <a:r>
              <a:t/>
            </a:r>
            <a:endParaRPr/>
          </a:p>
          <a:p>
            <a:pPr indent="0" lvl="0" marL="0" marR="0" rtl="0" algn="ctr">
              <a:spcBef>
                <a:spcPts val="0"/>
              </a:spcBef>
              <a:spcAft>
                <a:spcPts val="0"/>
              </a:spcAft>
              <a:buNone/>
            </a:pPr>
            <a:r>
              <a:rPr i="1" lang="en-US" sz="1800">
                <a:solidFill>
                  <a:schemeClr val="dk1"/>
                </a:solidFill>
                <a:latin typeface="Verdana"/>
                <a:ea typeface="Verdana"/>
                <a:cs typeface="Verdana"/>
                <a:sym typeface="Verdana"/>
              </a:rPr>
              <a:t>Incorrect letter formation when writing their name can stick. Often, these letters are the ones that then stay incorrect throughout their writing. </a:t>
            </a:r>
            <a:endParaRPr/>
          </a:p>
        </p:txBody>
      </p:sp>
      <p:sp>
        <p:nvSpPr>
          <p:cNvPr id="288" name="Google Shape;288;g2ae31a30af4_0_623"/>
          <p:cNvSpPr/>
          <p:nvPr/>
        </p:nvSpPr>
        <p:spPr>
          <a:xfrm>
            <a:off x="502966" y="4077072"/>
            <a:ext cx="7993500" cy="193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4000" cap="none">
                <a:solidFill>
                  <a:schemeClr val="accent1"/>
                </a:solidFill>
                <a:latin typeface="Verdana"/>
                <a:ea typeface="Verdana"/>
                <a:cs typeface="Verdana"/>
                <a:sym typeface="Verdana"/>
              </a:rPr>
              <a:t>We know that once bad habits</a:t>
            </a:r>
            <a:endParaRPr/>
          </a:p>
          <a:p>
            <a:pPr indent="0" lvl="0" marL="0" marR="0" rtl="0" algn="ctr">
              <a:spcBef>
                <a:spcPts val="0"/>
              </a:spcBef>
              <a:spcAft>
                <a:spcPts val="0"/>
              </a:spcAft>
              <a:buNone/>
            </a:pPr>
            <a:r>
              <a:rPr lang="en-US" sz="4000">
                <a:solidFill>
                  <a:schemeClr val="accent1"/>
                </a:solidFill>
                <a:latin typeface="Verdana"/>
                <a:ea typeface="Verdana"/>
                <a:cs typeface="Verdana"/>
                <a:sym typeface="Verdana"/>
              </a:rPr>
              <a:t>are adopted in writing,</a:t>
            </a:r>
            <a:endParaRPr/>
          </a:p>
          <a:p>
            <a:pPr indent="0" lvl="0" marL="0" marR="0" rtl="0" algn="ctr">
              <a:spcBef>
                <a:spcPts val="0"/>
              </a:spcBef>
              <a:spcAft>
                <a:spcPts val="0"/>
              </a:spcAft>
              <a:buNone/>
            </a:pPr>
            <a:r>
              <a:rPr lang="en-US" sz="4000">
                <a:solidFill>
                  <a:schemeClr val="accent1"/>
                </a:solidFill>
                <a:latin typeface="Verdana"/>
                <a:ea typeface="Verdana"/>
                <a:cs typeface="Verdana"/>
                <a:sym typeface="Verdana"/>
              </a:rPr>
              <a:t>t</a:t>
            </a:r>
            <a:r>
              <a:rPr b="0" lang="en-US" sz="4000" cap="none">
                <a:solidFill>
                  <a:schemeClr val="accent1"/>
                </a:solidFill>
                <a:latin typeface="Verdana"/>
                <a:ea typeface="Verdana"/>
                <a:cs typeface="Verdana"/>
                <a:sym typeface="Verdana"/>
              </a:rPr>
              <a:t>hey are hard to correct!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Writing – Helping at home</a:t>
            </a:r>
            <a:endParaRPr/>
          </a:p>
        </p:txBody>
      </p:sp>
      <p:pic>
        <p:nvPicPr>
          <p:cNvPr id="294" name="Google Shape;294;p19"/>
          <p:cNvPicPr preferRelativeResize="0"/>
          <p:nvPr>
            <p:ph idx="1" type="body"/>
          </p:nvPr>
        </p:nvPicPr>
        <p:blipFill rotWithShape="1">
          <a:blip r:embed="rId3">
            <a:alphaModFix/>
          </a:blip>
          <a:srcRect b="21854" l="43630" r="44546" t="18341"/>
          <a:stretch/>
        </p:blipFill>
        <p:spPr>
          <a:xfrm>
            <a:off x="7524750" y="1484312"/>
            <a:ext cx="1446212" cy="4114800"/>
          </a:xfrm>
          <a:prstGeom prst="rect">
            <a:avLst/>
          </a:prstGeom>
          <a:noFill/>
          <a:ln>
            <a:noFill/>
          </a:ln>
        </p:spPr>
      </p:pic>
      <p:sp>
        <p:nvSpPr>
          <p:cNvPr id="295" name="Google Shape;295;p19"/>
          <p:cNvSpPr txBox="1"/>
          <p:nvPr/>
        </p:nvSpPr>
        <p:spPr>
          <a:xfrm>
            <a:off x="0" y="356219"/>
            <a:ext cx="7524600" cy="6371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lt1"/>
                </a:solidFill>
                <a:latin typeface="arial"/>
                <a:ea typeface="arial"/>
                <a:cs typeface="arial"/>
                <a:sym typeface="arial"/>
              </a:rPr>
              <a:t>Initially you will have encouraged your </a:t>
            </a:r>
            <a:r>
              <a:rPr b="1" i="0" lang="en-US" sz="1700" u="none" cap="none" strike="noStrike">
                <a:solidFill>
                  <a:schemeClr val="lt1"/>
                </a:solidFill>
                <a:latin typeface="arial"/>
                <a:ea typeface="arial"/>
                <a:cs typeface="arial"/>
                <a:sym typeface="arial"/>
              </a:rPr>
              <a:t>child</a:t>
            </a:r>
            <a:r>
              <a:rPr b="0" i="0" lang="en-US" sz="1700" u="none" cap="none" strike="noStrike">
                <a:solidFill>
                  <a:schemeClr val="lt1"/>
                </a:solidFill>
                <a:latin typeface="arial"/>
                <a:ea typeface="arial"/>
                <a:cs typeface="arial"/>
                <a:sym typeface="arial"/>
              </a:rPr>
              <a:t> to draw and discuss the drawings.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lt1"/>
                </a:solidFill>
                <a:latin typeface="arial"/>
                <a:ea typeface="arial"/>
                <a:cs typeface="arial"/>
                <a:sym typeface="arial"/>
              </a:rPr>
              <a:t>Show an interest in, and ask questions about, the things your </a:t>
            </a:r>
            <a:r>
              <a:rPr b="1" i="0" lang="en-US" sz="1700" u="none" cap="none" strike="noStrike">
                <a:solidFill>
                  <a:schemeClr val="lt1"/>
                </a:solidFill>
                <a:latin typeface="arial"/>
                <a:ea typeface="arial"/>
                <a:cs typeface="arial"/>
                <a:sym typeface="arial"/>
              </a:rPr>
              <a:t>child</a:t>
            </a:r>
            <a:r>
              <a:rPr b="0" i="0" lang="en-US" sz="1700" u="none" cap="none" strike="noStrike">
                <a:solidFill>
                  <a:schemeClr val="lt1"/>
                </a:solidFill>
                <a:latin typeface="arial"/>
                <a:ea typeface="arial"/>
                <a:cs typeface="arial"/>
                <a:sym typeface="arial"/>
              </a:rPr>
              <a:t> draws, and may try </a:t>
            </a:r>
            <a:r>
              <a:rPr b="1" i="0" lang="en-US" sz="1700" u="none" cap="none" strike="noStrike">
                <a:solidFill>
                  <a:schemeClr val="lt1"/>
                </a:solidFill>
                <a:latin typeface="arial"/>
                <a:ea typeface="arial"/>
                <a:cs typeface="arial"/>
                <a:sym typeface="arial"/>
              </a:rPr>
              <a:t>to write.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lt1"/>
                </a:solidFill>
                <a:latin typeface="arial"/>
                <a:ea typeface="arial"/>
                <a:cs typeface="arial"/>
                <a:sym typeface="arial"/>
              </a:rPr>
              <a:t>Asking your child to write for a ‘</a:t>
            </a:r>
            <a:r>
              <a:rPr b="1" i="0" lang="en-US" sz="1700" u="none" cap="none" strike="noStrike">
                <a:solidFill>
                  <a:schemeClr val="lt1"/>
                </a:solidFill>
                <a:latin typeface="arial"/>
                <a:ea typeface="arial"/>
                <a:cs typeface="arial"/>
                <a:sym typeface="arial"/>
              </a:rPr>
              <a:t>real’ purpose </a:t>
            </a:r>
            <a:r>
              <a:rPr b="0" i="0" lang="en-US" sz="1700" u="none" cap="none" strike="noStrike">
                <a:solidFill>
                  <a:schemeClr val="lt1"/>
                </a:solidFill>
                <a:latin typeface="arial"/>
                <a:ea typeface="arial"/>
                <a:cs typeface="arial"/>
                <a:sym typeface="arial"/>
              </a:rPr>
              <a:t>is great at home. Lists, cards, letters, memo reminder notes.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lt1"/>
                </a:solidFill>
                <a:latin typeface="Open Sans"/>
                <a:ea typeface="Open Sans"/>
                <a:cs typeface="Open Sans"/>
                <a:sym typeface="Open Sans"/>
              </a:rPr>
              <a:t>Children need to </a:t>
            </a:r>
            <a:r>
              <a:rPr b="1" i="0" lang="en-US" sz="1700" u="none" cap="none" strike="noStrike">
                <a:solidFill>
                  <a:schemeClr val="lt1"/>
                </a:solidFill>
                <a:latin typeface="Open Sans"/>
                <a:ea typeface="Open Sans"/>
                <a:cs typeface="Open Sans"/>
                <a:sym typeface="Open Sans"/>
              </a:rPr>
              <a:t>form their letters correctly</a:t>
            </a:r>
            <a:r>
              <a:rPr b="0" i="0" lang="en-US" sz="1700" u="none" cap="none" strike="noStrike">
                <a:solidFill>
                  <a:schemeClr val="lt1"/>
                </a:solidFill>
                <a:latin typeface="Open Sans"/>
                <a:ea typeface="Open Sans"/>
                <a:cs typeface="Open Sans"/>
                <a:sym typeface="Open Sans"/>
              </a:rPr>
              <a:t>. We focus on this every day across all areas of the curriculum that involve literacy and writing. This is a very important step because as children move up through the school, they </a:t>
            </a:r>
            <a:r>
              <a:rPr b="1" i="0" lang="en-US" sz="1700" u="none" cap="none" strike="noStrike">
                <a:solidFill>
                  <a:schemeClr val="lt1"/>
                </a:solidFill>
                <a:latin typeface="Open Sans"/>
                <a:ea typeface="Open Sans"/>
                <a:cs typeface="Open Sans"/>
                <a:sym typeface="Open Sans"/>
              </a:rPr>
              <a:t>begin to learn and master joined handwriting </a:t>
            </a:r>
            <a:r>
              <a:rPr b="0" i="0" lang="en-US" sz="1700" u="none" cap="none" strike="noStrike">
                <a:solidFill>
                  <a:schemeClr val="lt1"/>
                </a:solidFill>
                <a:latin typeface="Open Sans"/>
                <a:ea typeface="Open Sans"/>
                <a:cs typeface="Open Sans"/>
                <a:sym typeface="Open Sans"/>
              </a:rPr>
              <a:t>which is only possible with the </a:t>
            </a:r>
            <a:r>
              <a:rPr b="1" i="0" lang="en-US" sz="1700" u="none" cap="none" strike="noStrike">
                <a:solidFill>
                  <a:schemeClr val="lt1"/>
                </a:solidFill>
                <a:latin typeface="Open Sans"/>
                <a:ea typeface="Open Sans"/>
                <a:cs typeface="Open Sans"/>
                <a:sym typeface="Open Sans"/>
              </a:rPr>
              <a:t>correct letter formation</a:t>
            </a:r>
            <a:r>
              <a:rPr b="0" i="0" lang="en-US" sz="1700" u="none" cap="none" strike="noStrike">
                <a:solidFill>
                  <a:schemeClr val="lt1"/>
                </a:solidFill>
                <a:latin typeface="Open Sans"/>
                <a:ea typeface="Open Sans"/>
                <a:cs typeface="Open Sans"/>
                <a:sym typeface="Open Sans"/>
              </a:rPr>
              <a:t>, starting in the correct place, holding a pencil in a tripod grip. </a:t>
            </a:r>
            <a:r>
              <a:rPr b="1" i="0" lang="en-US" sz="1700" u="none" cap="none" strike="noStrike">
                <a:solidFill>
                  <a:schemeClr val="lt1"/>
                </a:solidFill>
                <a:latin typeface="Open Sans"/>
                <a:ea typeface="Open Sans"/>
                <a:cs typeface="Open Sans"/>
                <a:sym typeface="Open Sans"/>
              </a:rPr>
              <a:t>Please support this at home.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lt1"/>
                </a:solidFill>
                <a:latin typeface="Open Sans"/>
                <a:ea typeface="Open Sans"/>
                <a:cs typeface="Open Sans"/>
                <a:sym typeface="Open Sans"/>
              </a:rPr>
              <a:t>As they move through the school, children write using an </a:t>
            </a:r>
            <a:r>
              <a:rPr b="1" i="0" lang="en-US" sz="1700" u="none" cap="none" strike="noStrike">
                <a:solidFill>
                  <a:schemeClr val="lt1"/>
                </a:solidFill>
                <a:latin typeface="Open Sans"/>
                <a:ea typeface="Open Sans"/>
                <a:cs typeface="Open Sans"/>
                <a:sym typeface="Open Sans"/>
              </a:rPr>
              <a:t>extended vocabulary</a:t>
            </a:r>
            <a:r>
              <a:rPr b="0" i="0" lang="en-US" sz="1700" u="none" cap="none" strike="noStrike">
                <a:solidFill>
                  <a:schemeClr val="lt1"/>
                </a:solidFill>
                <a:latin typeface="Open Sans"/>
                <a:ea typeface="Open Sans"/>
                <a:cs typeface="Open Sans"/>
                <a:sym typeface="Open Sans"/>
              </a:rPr>
              <a:t>. We </a:t>
            </a:r>
            <a:r>
              <a:rPr b="1" i="0" lang="en-US" sz="1700" u="none" cap="none" strike="noStrike">
                <a:solidFill>
                  <a:schemeClr val="lt1"/>
                </a:solidFill>
                <a:latin typeface="Open Sans"/>
                <a:ea typeface="Open Sans"/>
                <a:cs typeface="Open Sans"/>
                <a:sym typeface="Open Sans"/>
              </a:rPr>
              <a:t>model</a:t>
            </a:r>
            <a:r>
              <a:rPr b="0" i="0" lang="en-US" sz="1700" u="none" cap="none" strike="noStrike">
                <a:solidFill>
                  <a:schemeClr val="lt1"/>
                </a:solidFill>
                <a:latin typeface="Open Sans"/>
                <a:ea typeface="Open Sans"/>
                <a:cs typeface="Open Sans"/>
                <a:sym typeface="Open Sans"/>
              </a:rPr>
              <a:t> using expressive language and actively thinking of an </a:t>
            </a:r>
            <a:r>
              <a:rPr b="1" i="0" lang="en-US" sz="1700" u="none" cap="none" strike="noStrike">
                <a:solidFill>
                  <a:schemeClr val="lt1"/>
                </a:solidFill>
                <a:latin typeface="Open Sans"/>
                <a:ea typeface="Open Sans"/>
                <a:cs typeface="Open Sans"/>
                <a:sym typeface="Open Sans"/>
              </a:rPr>
              <a:t>alternative</a:t>
            </a:r>
            <a:r>
              <a:rPr b="0" i="0" lang="en-US" sz="1700" u="none" cap="none" strike="noStrike">
                <a:solidFill>
                  <a:schemeClr val="lt1"/>
                </a:solidFill>
                <a:latin typeface="Open Sans"/>
                <a:ea typeface="Open Sans"/>
                <a:cs typeface="Open Sans"/>
                <a:sym typeface="Open Sans"/>
              </a:rPr>
              <a:t> for simple words such as ‘said’, ‘happy’ or ‘nice’ in our writing. We encourage children to do the same and extend their vocabulary, using a variety of words.</a:t>
            </a:r>
            <a:endParaRPr b="0" i="0" sz="1400" u="none" cap="none" strike="noStrike">
              <a:solidFill>
                <a:srgbClr val="000000"/>
              </a:solidFill>
              <a:latin typeface="Arial"/>
              <a:ea typeface="Arial"/>
              <a:cs typeface="Arial"/>
              <a:sym typeface="Arial"/>
            </a:endParaRPr>
          </a:p>
          <a:p>
            <a:pPr indent="-177800" lvl="0" marL="28575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700"/>
              <a:buFont typeface="Arial"/>
              <a:buChar char="•"/>
            </a:pPr>
            <a:r>
              <a:rPr b="0" i="0" lang="en-US" sz="1700" u="none" cap="none" strike="noStrike">
                <a:solidFill>
                  <a:schemeClr val="lt1"/>
                </a:solidFill>
                <a:latin typeface="Open Sans"/>
                <a:ea typeface="Open Sans"/>
                <a:cs typeface="Open Sans"/>
                <a:sym typeface="Open Sans"/>
              </a:rPr>
              <a:t>Ambitious words may require own attempts at spelling, but encourage the </a:t>
            </a:r>
            <a:r>
              <a:rPr b="1" i="0" lang="en-US" sz="1700" u="none" cap="none" strike="noStrike">
                <a:solidFill>
                  <a:schemeClr val="lt1"/>
                </a:solidFill>
                <a:latin typeface="Open Sans"/>
                <a:ea typeface="Open Sans"/>
                <a:cs typeface="Open Sans"/>
                <a:sym typeface="Open Sans"/>
              </a:rPr>
              <a:t>correct spelling </a:t>
            </a:r>
            <a:r>
              <a:rPr b="0" i="0" lang="en-US" sz="1700" u="none" cap="none" strike="noStrike">
                <a:solidFill>
                  <a:schemeClr val="lt1"/>
                </a:solidFill>
                <a:latin typeface="Open Sans"/>
                <a:ea typeface="Open Sans"/>
                <a:cs typeface="Open Sans"/>
                <a:sym typeface="Open Sans"/>
              </a:rPr>
              <a:t>of words you know they should know!</a:t>
            </a:r>
            <a:endParaRPr b="0" i="0" sz="17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0"/>
          <p:cNvSpPr txBox="1"/>
          <p:nvPr/>
        </p:nvSpPr>
        <p:spPr>
          <a:xfrm>
            <a:off x="861135" y="6223246"/>
            <a:ext cx="7599285"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Starting position of letters is vital for correct formation and future joining.</a:t>
            </a:r>
            <a:endParaRPr b="0" i="0" sz="1400" u="none" cap="none" strike="noStrike">
              <a:solidFill>
                <a:srgbClr val="000000"/>
              </a:solidFill>
              <a:latin typeface="Arial"/>
              <a:ea typeface="Arial"/>
              <a:cs typeface="Arial"/>
              <a:sym typeface="Arial"/>
            </a:endParaRPr>
          </a:p>
        </p:txBody>
      </p:sp>
      <p:pic>
        <p:nvPicPr>
          <p:cNvPr id="301" name="Google Shape;301;p20"/>
          <p:cNvPicPr preferRelativeResize="0"/>
          <p:nvPr/>
        </p:nvPicPr>
        <p:blipFill>
          <a:blip r:embed="rId3">
            <a:alphaModFix/>
          </a:blip>
          <a:stretch>
            <a:fillRect/>
          </a:stretch>
        </p:blipFill>
        <p:spPr>
          <a:xfrm>
            <a:off x="1687475" y="202475"/>
            <a:ext cx="5467226" cy="578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gf5997a0d64_0_1"/>
          <p:cNvPicPr preferRelativeResize="0"/>
          <p:nvPr/>
        </p:nvPicPr>
        <p:blipFill rotWithShape="1">
          <a:blip r:embed="rId3">
            <a:alphaModFix/>
          </a:blip>
          <a:srcRect b="12774" l="44841" r="26875" t="19445"/>
          <a:stretch/>
        </p:blipFill>
        <p:spPr>
          <a:xfrm>
            <a:off x="742950" y="299163"/>
            <a:ext cx="7843848" cy="625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8"/>
          <p:cNvPicPr preferRelativeResize="0"/>
          <p:nvPr/>
        </p:nvPicPr>
        <p:blipFill rotWithShape="1">
          <a:blip r:embed="rId3">
            <a:alphaModFix/>
          </a:blip>
          <a:srcRect b="12589" l="10680" r="24466" t="54444"/>
          <a:stretch/>
        </p:blipFill>
        <p:spPr>
          <a:xfrm>
            <a:off x="612558" y="1802168"/>
            <a:ext cx="8078679" cy="26544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6872397afa_0_0"/>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Useful Links to Supporting your child with their pencil control</a:t>
            </a:r>
            <a:endParaRPr/>
          </a:p>
        </p:txBody>
      </p:sp>
      <p:sp>
        <p:nvSpPr>
          <p:cNvPr id="319" name="Google Shape;319;g16872397afa_0_0"/>
          <p:cNvSpPr txBox="1"/>
          <p:nvPr>
            <p:ph idx="1" type="body"/>
          </p:nvPr>
        </p:nvSpPr>
        <p:spPr>
          <a:xfrm>
            <a:off x="457200" y="1981200"/>
            <a:ext cx="82296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170"/>
              <a:buNone/>
            </a:pPr>
            <a:r>
              <a:rPr lang="en-US" u="sng">
                <a:solidFill>
                  <a:schemeClr val="hlink"/>
                </a:solidFill>
                <a:hlinkClick r:id="rId3"/>
              </a:rPr>
              <a:t>Correct Wrist Position</a:t>
            </a:r>
            <a:endParaRPr/>
          </a:p>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rPr lang="en-US" u="sng">
                <a:solidFill>
                  <a:schemeClr val="hlink"/>
                </a:solidFill>
                <a:hlinkClick r:id="rId4"/>
              </a:rPr>
              <a:t>Left Handed Writing Tips</a:t>
            </a:r>
            <a:endParaRPr/>
          </a:p>
          <a:p>
            <a:pPr indent="0" lvl="0" marL="0" rtl="0" algn="l">
              <a:lnSpc>
                <a:spcPct val="100000"/>
              </a:lnSpc>
              <a:spcBef>
                <a:spcPts val="360"/>
              </a:spcBef>
              <a:spcAft>
                <a:spcPts val="0"/>
              </a:spcAft>
              <a:buSzPts val="1170"/>
              <a:buNone/>
            </a:pPr>
            <a:r>
              <a:t/>
            </a:r>
            <a:endParaRPr/>
          </a:p>
          <a:p>
            <a:pPr indent="0" lvl="0" marL="0" rtl="0" algn="l">
              <a:lnSpc>
                <a:spcPct val="100000"/>
              </a:lnSpc>
              <a:spcBef>
                <a:spcPts val="360"/>
              </a:spcBef>
              <a:spcAft>
                <a:spcPts val="0"/>
              </a:spcAft>
              <a:buSzPts val="1170"/>
              <a:buNone/>
            </a:pPr>
            <a:r>
              <a:rPr lang="en-US" u="sng">
                <a:solidFill>
                  <a:schemeClr val="hlink"/>
                </a:solidFill>
                <a:hlinkClick r:id="rId5"/>
              </a:rPr>
              <a:t>Tripod Grip and How to hold a pencil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7"/>
          <p:cNvSpPr txBox="1"/>
          <p:nvPr/>
        </p:nvSpPr>
        <p:spPr>
          <a:xfrm>
            <a:off x="971550" y="5516562"/>
            <a:ext cx="7345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Tahoma"/>
              <a:buNone/>
            </a:pPr>
            <a:r>
              <a:rPr b="0" i="0" lang="en-US" sz="1800" u="none" cap="none" strike="noStrike">
                <a:solidFill>
                  <a:schemeClr val="lt1"/>
                </a:solidFill>
                <a:latin typeface="Tahoma"/>
                <a:ea typeface="Tahoma"/>
                <a:cs typeface="Tahoma"/>
                <a:sym typeface="Tahoma"/>
              </a:rPr>
              <a:t>To give you an idea of the expectations for writing; this is an example of an end of Key Stage (end of Year 2) piece of writing at the expected level for this age. </a:t>
            </a:r>
            <a:endParaRPr b="0" i="0" sz="1400" u="none" cap="none" strike="noStrike">
              <a:solidFill>
                <a:srgbClr val="000000"/>
              </a:solidFill>
              <a:latin typeface="Arial"/>
              <a:ea typeface="Arial"/>
              <a:cs typeface="Arial"/>
              <a:sym typeface="Arial"/>
            </a:endParaRPr>
          </a:p>
        </p:txBody>
      </p:sp>
      <p:pic>
        <p:nvPicPr>
          <p:cNvPr id="325" name="Google Shape;325;p27"/>
          <p:cNvPicPr preferRelativeResize="0"/>
          <p:nvPr/>
        </p:nvPicPr>
        <p:blipFill rotWithShape="1">
          <a:blip r:embed="rId3">
            <a:alphaModFix/>
          </a:blip>
          <a:srcRect b="6888" l="38432" r="20349" t="30879"/>
          <a:stretch/>
        </p:blipFill>
        <p:spPr>
          <a:xfrm>
            <a:off x="1593950" y="642851"/>
            <a:ext cx="5331024" cy="4527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ae31a30af4_0_862"/>
          <p:cNvSpPr txBox="1"/>
          <p:nvPr>
            <p:ph type="title"/>
          </p:nvPr>
        </p:nvSpPr>
        <p:spPr>
          <a:xfrm>
            <a:off x="502920" y="534471"/>
            <a:ext cx="8184000" cy="684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US"/>
              <a:t>Summary</a:t>
            </a:r>
            <a:endParaRPr/>
          </a:p>
        </p:txBody>
      </p:sp>
      <p:sp>
        <p:nvSpPr>
          <p:cNvPr id="332" name="Google Shape;332;g2ae31a30af4_0_862"/>
          <p:cNvSpPr txBox="1"/>
          <p:nvPr>
            <p:ph idx="2" type="body"/>
          </p:nvPr>
        </p:nvSpPr>
        <p:spPr>
          <a:xfrm>
            <a:off x="478300" y="1700797"/>
            <a:ext cx="8183700" cy="4339200"/>
          </a:xfrm>
          <a:prstGeom prst="rect">
            <a:avLst/>
          </a:prstGeom>
          <a:noFill/>
          <a:ln>
            <a:noFill/>
          </a:ln>
        </p:spPr>
        <p:txBody>
          <a:bodyPr anchorCtr="0" anchor="t" bIns="45700" lIns="182875" spcFirstLastPara="1" rIns="91425" wrap="square" tIns="91425">
            <a:normAutofit lnSpcReduction="20000"/>
          </a:bodyPr>
          <a:lstStyle/>
          <a:p>
            <a:pPr indent="-291846" lvl="0" marL="285750" rtl="0" algn="l">
              <a:spcBef>
                <a:spcPts val="0"/>
              </a:spcBef>
              <a:spcAft>
                <a:spcPts val="0"/>
              </a:spcAft>
              <a:buSzPts val="1280"/>
              <a:buFont typeface="Arial"/>
              <a:buChar char="•"/>
            </a:pPr>
            <a:r>
              <a:rPr lang="en-US"/>
              <a:t>Writing is a very hard and complex skill, made up of many smaller parts/steps to have success .</a:t>
            </a:r>
            <a:endParaRPr/>
          </a:p>
          <a:p>
            <a:pPr indent="-291846" lvl="0" marL="285750" rtl="0" algn="l">
              <a:spcBef>
                <a:spcPts val="250"/>
              </a:spcBef>
              <a:spcAft>
                <a:spcPts val="0"/>
              </a:spcAft>
              <a:buSzPts val="1280"/>
              <a:buFont typeface="Arial"/>
              <a:buChar char="•"/>
            </a:pPr>
            <a:r>
              <a:rPr lang="en-US"/>
              <a:t>Many skills are needed to all be performed at the same time to have success.</a:t>
            </a:r>
            <a:endParaRPr/>
          </a:p>
          <a:p>
            <a:pPr indent="-291846" lvl="0" marL="285750" rtl="0" algn="l">
              <a:spcBef>
                <a:spcPts val="250"/>
              </a:spcBef>
              <a:spcAft>
                <a:spcPts val="0"/>
              </a:spcAft>
              <a:buSzPts val="1280"/>
              <a:buFont typeface="Arial"/>
              <a:buChar char="•"/>
            </a:pPr>
            <a:r>
              <a:rPr lang="en-US"/>
              <a:t>Correct formation is key to support speed, neatness, future joining – ultimately having one less thing to think about – becomes automatic!</a:t>
            </a:r>
            <a:endParaRPr/>
          </a:p>
          <a:p>
            <a:pPr indent="-291846" lvl="0" marL="285750" rtl="0" algn="l">
              <a:spcBef>
                <a:spcPts val="250"/>
              </a:spcBef>
              <a:spcAft>
                <a:spcPts val="0"/>
              </a:spcAft>
              <a:buSzPts val="1280"/>
              <a:buFont typeface="Arial"/>
              <a:buChar char="•"/>
            </a:pPr>
            <a:r>
              <a:rPr lang="en-US"/>
              <a:t>Good handwriting skills support spelling.</a:t>
            </a:r>
            <a:endParaRPr/>
          </a:p>
          <a:p>
            <a:pPr indent="-291846" lvl="0" marL="285750" rtl="0" algn="l">
              <a:spcBef>
                <a:spcPts val="250"/>
              </a:spcBef>
              <a:spcAft>
                <a:spcPts val="0"/>
              </a:spcAft>
              <a:buSzPts val="1280"/>
              <a:buFont typeface="Arial"/>
              <a:buChar char="•"/>
            </a:pPr>
            <a:r>
              <a:rPr lang="en-US"/>
              <a:t>Helps with muscle development so becomes less tiring.</a:t>
            </a:r>
            <a:endParaRPr/>
          </a:p>
          <a:p>
            <a:pPr indent="-291846" lvl="0" marL="285750" rtl="0" algn="l">
              <a:spcBef>
                <a:spcPts val="250"/>
              </a:spcBef>
              <a:spcAft>
                <a:spcPts val="0"/>
              </a:spcAft>
              <a:buSzPts val="1280"/>
              <a:buFont typeface="Arial"/>
              <a:buChar char="•"/>
            </a:pPr>
            <a:r>
              <a:rPr lang="en-US"/>
              <a:t>A child can see straight away their progress, even during one piece of writing.</a:t>
            </a:r>
            <a:endParaRPr/>
          </a:p>
          <a:p>
            <a:pPr indent="-210566" lvl="0" marL="285750" rtl="0" algn="l">
              <a:spcBef>
                <a:spcPts val="250"/>
              </a:spcBef>
              <a:spcAft>
                <a:spcPts val="0"/>
              </a:spcAft>
              <a:buSzPts val="1280"/>
              <a:buFont typeface="Arial"/>
              <a:buNone/>
            </a:pPr>
            <a:r>
              <a:t/>
            </a:r>
            <a:endParaRPr/>
          </a:p>
          <a:p>
            <a:pPr indent="0" lvl="0" marL="0" rtl="0" algn="ctr">
              <a:spcBef>
                <a:spcPts val="250"/>
              </a:spcBef>
              <a:spcAft>
                <a:spcPts val="0"/>
              </a:spcAft>
              <a:buSzPts val="2560"/>
              <a:buNone/>
            </a:pPr>
            <a:r>
              <a:rPr b="1" lang="en-US" sz="3200"/>
              <a:t>Why do we write?</a:t>
            </a:r>
            <a:endParaRPr/>
          </a:p>
          <a:p>
            <a:pPr indent="0" lvl="0" marL="0" rtl="0" algn="ctr">
              <a:spcBef>
                <a:spcPts val="250"/>
              </a:spcBef>
              <a:spcAft>
                <a:spcPts val="0"/>
              </a:spcAft>
              <a:buSzPts val="1280"/>
              <a:buNone/>
            </a:pPr>
            <a:r>
              <a:rPr lang="en-US"/>
              <a:t>Communication = If we can’t read it we have already failed!</a:t>
            </a:r>
            <a:br>
              <a:rPr lang="en-US"/>
            </a:br>
            <a:endParaRPr/>
          </a:p>
          <a:p>
            <a:pPr indent="0" lvl="0" marL="0" rtl="0" algn="ctr">
              <a:spcBef>
                <a:spcPts val="250"/>
              </a:spcBef>
              <a:spcAft>
                <a:spcPts val="0"/>
              </a:spcAft>
              <a:buSzPts val="1280"/>
              <a:buNone/>
            </a:pPr>
            <a:r>
              <a:rPr b="1" lang="en-US" sz="1816"/>
              <a:t>Remember - It’s another developmental stage. Just as we all walked at </a:t>
            </a:r>
            <a:r>
              <a:rPr b="1" lang="en-US" sz="1816"/>
              <a:t>different</a:t>
            </a:r>
            <a:r>
              <a:rPr b="1" lang="en-US" sz="1816"/>
              <a:t> </a:t>
            </a:r>
            <a:r>
              <a:rPr b="1" lang="en-US" sz="1816"/>
              <a:t>times</a:t>
            </a:r>
            <a:r>
              <a:rPr b="1" lang="en-US" sz="1816"/>
              <a:t> so too we will master writing when we and our bodies are ready. </a:t>
            </a:r>
            <a:endParaRPr b="1" sz="1816"/>
          </a:p>
          <a:p>
            <a:pPr indent="0" lvl="0" marL="0" rtl="0" algn="l">
              <a:spcBef>
                <a:spcPts val="250"/>
              </a:spcBef>
              <a:spcAft>
                <a:spcPts val="0"/>
              </a:spcAft>
              <a:buSzPts val="128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ae31a30af4_0_0"/>
          <p:cNvSpPr txBox="1"/>
          <p:nvPr>
            <p:ph idx="1" type="body"/>
          </p:nvPr>
        </p:nvSpPr>
        <p:spPr>
          <a:xfrm>
            <a:off x="341400" y="2151603"/>
            <a:ext cx="8461200" cy="2877600"/>
          </a:xfrm>
          <a:prstGeom prst="rect">
            <a:avLst/>
          </a:prstGeom>
          <a:noFill/>
          <a:ln>
            <a:noFill/>
          </a:ln>
        </p:spPr>
        <p:txBody>
          <a:bodyPr anchorCtr="0" anchor="t" bIns="45700" lIns="182875" spcFirstLastPara="1" rIns="91425" wrap="square" tIns="91425">
            <a:normAutofit/>
          </a:bodyPr>
          <a:lstStyle/>
          <a:p>
            <a:pPr indent="0" lvl="0" marL="0" rtl="0" algn="ctr">
              <a:spcBef>
                <a:spcPts val="0"/>
              </a:spcBef>
              <a:spcAft>
                <a:spcPts val="0"/>
              </a:spcAft>
              <a:buSzPts val="1600"/>
              <a:buNone/>
            </a:pPr>
            <a:r>
              <a:rPr b="1" lang="en-US" sz="3000"/>
              <a:t>Henleaze Infant School - Writing Project – </a:t>
            </a:r>
            <a:endParaRPr sz="3000"/>
          </a:p>
          <a:p>
            <a:pPr indent="0" lvl="0" marL="0" rtl="0" algn="ctr">
              <a:spcBef>
                <a:spcPts val="250"/>
              </a:spcBef>
              <a:spcAft>
                <a:spcPts val="0"/>
              </a:spcAft>
              <a:buSzPts val="1600"/>
              <a:buNone/>
            </a:pPr>
            <a:r>
              <a:rPr b="1" lang="en-US" sz="3000"/>
              <a:t>The Physical Act of Writing – </a:t>
            </a:r>
            <a:endParaRPr b="1" sz="3000"/>
          </a:p>
          <a:p>
            <a:pPr indent="0" lvl="0" marL="0" rtl="0" algn="ctr">
              <a:spcBef>
                <a:spcPts val="250"/>
              </a:spcBef>
              <a:spcAft>
                <a:spcPts val="0"/>
              </a:spcAft>
              <a:buSzPts val="1600"/>
              <a:buNone/>
            </a:pPr>
            <a:r>
              <a:rPr b="1" lang="en-US" sz="3000"/>
              <a:t>But we know so much is needed before </a:t>
            </a:r>
            <a:endParaRPr b="1" sz="3000"/>
          </a:p>
          <a:p>
            <a:pPr indent="0" lvl="0" marL="0" rtl="0" algn="ctr">
              <a:spcBef>
                <a:spcPts val="250"/>
              </a:spcBef>
              <a:spcAft>
                <a:spcPts val="0"/>
              </a:spcAft>
              <a:buSzPts val="1600"/>
              <a:buNone/>
            </a:pPr>
            <a:r>
              <a:rPr b="1" lang="en-US" sz="3000"/>
              <a:t>we pick up a pencil!</a:t>
            </a:r>
            <a:endParaRPr sz="3000"/>
          </a:p>
        </p:txBody>
      </p:sp>
      <p:sp>
        <p:nvSpPr>
          <p:cNvPr id="218" name="Google Shape;218;g2ae31a30af4_0_0"/>
          <p:cNvSpPr txBox="1"/>
          <p:nvPr>
            <p:ph idx="3" type="body"/>
          </p:nvPr>
        </p:nvSpPr>
        <p:spPr>
          <a:xfrm>
            <a:off x="503238" y="5029201"/>
            <a:ext cx="8302200" cy="990600"/>
          </a:xfrm>
          <a:prstGeom prst="rect">
            <a:avLst/>
          </a:prstGeom>
          <a:solidFill>
            <a:srgbClr val="F2F2F2"/>
          </a:solidFill>
          <a:ln>
            <a:noFill/>
          </a:ln>
        </p:spPr>
        <p:txBody>
          <a:bodyPr anchorCtr="0" anchor="t" bIns="182875" lIns="182875" spcFirstLastPara="1" rIns="182875" wrap="square" tIns="182875">
            <a:normAutofit/>
          </a:bodyPr>
          <a:lstStyle/>
          <a:p>
            <a:pPr indent="0" lvl="0" marL="0" rtl="0" algn="l">
              <a:spcBef>
                <a:spcPts val="0"/>
              </a:spcBef>
              <a:spcAft>
                <a:spcPts val="0"/>
              </a:spcAft>
              <a:buSzPts val="1440"/>
              <a:buNone/>
            </a:pPr>
            <a:r>
              <a:rPr lang="en-US">
                <a:solidFill>
                  <a:srgbClr val="FF0000"/>
                </a:solidFill>
              </a:rPr>
              <a:t>Watch this video.</a:t>
            </a:r>
            <a:endParaRPr>
              <a:solidFill>
                <a:srgbClr val="FF0000"/>
              </a:solidFill>
            </a:endParaRPr>
          </a:p>
          <a:p>
            <a:pPr indent="0" lvl="0" marL="0" rtl="0" algn="l">
              <a:spcBef>
                <a:spcPts val="250"/>
              </a:spcBef>
              <a:spcAft>
                <a:spcPts val="0"/>
              </a:spcAft>
              <a:buSzPts val="1440"/>
              <a:buNone/>
            </a:pPr>
            <a:r>
              <a:rPr lang="en-US">
                <a:solidFill>
                  <a:srgbClr val="FF0000"/>
                </a:solidFill>
              </a:rPr>
              <a:t>                                            </a:t>
            </a:r>
            <a:r>
              <a:rPr lang="en-US"/>
              <a:t>  </a:t>
            </a:r>
            <a:r>
              <a:rPr lang="en-US" u="sng">
                <a:solidFill>
                  <a:schemeClr val="hlink"/>
                </a:solidFill>
                <a:hlinkClick r:id="rId3"/>
              </a:rPr>
              <a:t>Handwriting</a:t>
            </a:r>
            <a:endParaRPr/>
          </a:p>
        </p:txBody>
      </p:sp>
      <p:sp>
        <p:nvSpPr>
          <p:cNvPr id="219" name="Google Shape;219;g2ae31a30af4_0_0"/>
          <p:cNvSpPr/>
          <p:nvPr/>
        </p:nvSpPr>
        <p:spPr>
          <a:xfrm>
            <a:off x="6084168" y="1975306"/>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  </a:t>
            </a:r>
            <a:endParaRPr b="0" i="0" sz="6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700"/>
              <a:buFont typeface="Comic Sans MS"/>
              <a:buNone/>
            </a:pPr>
            <a:r>
              <a:rPr b="0" i="1" lang="en-US" sz="1700" u="none" cap="none" strike="noStrike">
                <a:solidFill>
                  <a:srgbClr val="000000"/>
                </a:solidFill>
                <a:latin typeface="Comic Sans MS"/>
                <a:ea typeface="Comic Sans MS"/>
                <a:cs typeface="Comic Sans MS"/>
                <a:sym typeface="Comic Sans MS"/>
              </a:rPr>
              <a:t>Be kind, be curious, be you</a:t>
            </a:r>
            <a:endParaRPr b="0" i="0" sz="6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5200"/>
              <a:buFont typeface="Arial"/>
              <a:buNone/>
            </a:pPr>
            <a:br>
              <a:rPr b="0" i="0" lang="en-US" sz="5200" u="none" cap="none" strike="noStrike">
                <a:solidFill>
                  <a:srgbClr val="000000"/>
                </a:solidFill>
                <a:latin typeface="Arial"/>
                <a:ea typeface="Arial"/>
                <a:cs typeface="Arial"/>
                <a:sym typeface="Arial"/>
              </a:rPr>
            </a:br>
            <a:endParaRPr b="0" i="0" sz="5200" u="none" cap="none" strike="noStrike">
              <a:solidFill>
                <a:srgbClr val="000000"/>
              </a:solidFill>
              <a:latin typeface="Arial"/>
              <a:ea typeface="Arial"/>
              <a:cs typeface="Arial"/>
              <a:sym typeface="Arial"/>
            </a:endParaRPr>
          </a:p>
        </p:txBody>
      </p:sp>
      <p:pic>
        <p:nvPicPr>
          <p:cNvPr descr="https://lh5.googleusercontent.com/INR-7a0ii1cI6wzrQ42ev8Z3ZU5pOHX7ZXxQJsJHRdziJQY_xrrqpAUnTt9SY80hYOe-AE5uLVQ--GSRuA251wUyIK7EvdcwXN85_0IPyUe8fkGpNbWA57NdjFvpgL0JrL2RqINSK_YgUgdoYKlXYNM" id="220" name="Google Shape;220;g2ae31a30af4_0_0"/>
          <p:cNvPicPr preferRelativeResize="0"/>
          <p:nvPr/>
        </p:nvPicPr>
        <p:blipFill rotWithShape="1">
          <a:blip r:embed="rId4">
            <a:alphaModFix/>
          </a:blip>
          <a:srcRect b="0" l="0" r="0" t="0"/>
          <a:stretch/>
        </p:blipFill>
        <p:spPr>
          <a:xfrm>
            <a:off x="622734" y="237123"/>
            <a:ext cx="857250" cy="8286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7"/>
          <p:cNvSpPr txBox="1"/>
          <p:nvPr>
            <p:ph idx="1" type="body"/>
          </p:nvPr>
        </p:nvSpPr>
        <p:spPr>
          <a:xfrm>
            <a:off x="457200" y="283975"/>
            <a:ext cx="8229600" cy="4767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3280"/>
              <a:buFont typeface="Noto Sans"/>
              <a:buChar char="■"/>
            </a:pPr>
            <a:r>
              <a:rPr b="0" i="0" lang="en-US" sz="4400" u="none">
                <a:solidFill>
                  <a:schemeClr val="lt1"/>
                </a:solidFill>
                <a:latin typeface="Tahoma"/>
                <a:ea typeface="Tahoma"/>
                <a:cs typeface="Tahoma"/>
                <a:sym typeface="Tahoma"/>
              </a:rPr>
              <a:t>Questions?</a:t>
            </a:r>
            <a:endParaRPr b="0" i="0" sz="4400" u="none">
              <a:solidFill>
                <a:schemeClr val="lt1"/>
              </a:solidFill>
              <a:latin typeface="Tahoma"/>
              <a:ea typeface="Tahoma"/>
              <a:cs typeface="Tahoma"/>
              <a:sym typeface="Tahoma"/>
            </a:endParaRPr>
          </a:p>
          <a:p>
            <a:pPr indent="0" lvl="0" marL="0" rtl="0" algn="l">
              <a:lnSpc>
                <a:spcPct val="100000"/>
              </a:lnSpc>
              <a:spcBef>
                <a:spcPts val="0"/>
              </a:spcBef>
              <a:spcAft>
                <a:spcPts val="0"/>
              </a:spcAft>
              <a:buSzPts val="1170"/>
              <a:buNone/>
            </a:pPr>
            <a:r>
              <a:rPr lang="en-US" sz="2700"/>
              <a:t>We understand that this is a lot of information to take in so…</a:t>
            </a:r>
            <a:endParaRPr sz="2700"/>
          </a:p>
          <a:p>
            <a:pPr indent="0" lvl="0" marL="0" rtl="0" algn="l">
              <a:lnSpc>
                <a:spcPct val="100000"/>
              </a:lnSpc>
              <a:spcBef>
                <a:spcPts val="0"/>
              </a:spcBef>
              <a:spcAft>
                <a:spcPts val="0"/>
              </a:spcAft>
              <a:buSzPts val="1170"/>
              <a:buNone/>
            </a:pPr>
            <a:r>
              <a:t/>
            </a:r>
            <a:endParaRPr sz="2700"/>
          </a:p>
          <a:p>
            <a:pPr indent="0" lvl="0" marL="0" rtl="0" algn="l">
              <a:lnSpc>
                <a:spcPct val="100000"/>
              </a:lnSpc>
              <a:spcBef>
                <a:spcPts val="0"/>
              </a:spcBef>
              <a:spcAft>
                <a:spcPts val="0"/>
              </a:spcAft>
              <a:buSzPts val="1170"/>
              <a:buNone/>
            </a:pPr>
            <a:r>
              <a:t/>
            </a:r>
            <a:endParaRPr sz="2700"/>
          </a:p>
          <a:p>
            <a:pPr indent="0" lvl="0" marL="0" rtl="0" algn="l">
              <a:lnSpc>
                <a:spcPct val="100000"/>
              </a:lnSpc>
              <a:spcBef>
                <a:spcPts val="0"/>
              </a:spcBef>
              <a:spcAft>
                <a:spcPts val="0"/>
              </a:spcAft>
              <a:buSzPts val="1170"/>
              <a:buNone/>
            </a:pPr>
            <a:r>
              <a:t/>
            </a:r>
            <a:endParaRPr sz="2700"/>
          </a:p>
          <a:p>
            <a:pPr indent="0" lvl="0" marL="0" rtl="0" algn="l">
              <a:lnSpc>
                <a:spcPct val="100000"/>
              </a:lnSpc>
              <a:spcBef>
                <a:spcPts val="0"/>
              </a:spcBef>
              <a:spcAft>
                <a:spcPts val="0"/>
              </a:spcAft>
              <a:buSzPts val="1170"/>
              <a:buNone/>
            </a:pPr>
            <a:r>
              <a:t/>
            </a:r>
            <a:endParaRPr sz="2700"/>
          </a:p>
          <a:p>
            <a:pPr indent="0" lvl="0" marL="457200" rtl="0" algn="l">
              <a:lnSpc>
                <a:spcPct val="100000"/>
              </a:lnSpc>
              <a:spcBef>
                <a:spcPts val="640"/>
              </a:spcBef>
              <a:spcAft>
                <a:spcPts val="0"/>
              </a:spcAft>
              <a:buSzPts val="1170"/>
              <a:buNone/>
            </a:pPr>
            <a:r>
              <a:rPr lang="en-US" sz="2700"/>
              <a:t>Check out the website and….</a:t>
            </a:r>
            <a:endParaRPr sz="2700"/>
          </a:p>
          <a:p>
            <a:pPr indent="0" lvl="0" marL="457200" rtl="0" algn="l">
              <a:lnSpc>
                <a:spcPct val="100000"/>
              </a:lnSpc>
              <a:spcBef>
                <a:spcPts val="640"/>
              </a:spcBef>
              <a:spcAft>
                <a:spcPts val="0"/>
              </a:spcAft>
              <a:buSzPts val="1170"/>
              <a:buNone/>
            </a:pPr>
            <a:r>
              <a:t/>
            </a:r>
            <a:endParaRPr sz="2700"/>
          </a:p>
          <a:p>
            <a:pPr indent="0" lvl="0" marL="457200" rtl="0" algn="l">
              <a:lnSpc>
                <a:spcPct val="100000"/>
              </a:lnSpc>
              <a:spcBef>
                <a:spcPts val="640"/>
              </a:spcBef>
              <a:spcAft>
                <a:spcPts val="0"/>
              </a:spcAft>
              <a:buSzPts val="1170"/>
              <a:buNone/>
            </a:pPr>
            <a:r>
              <a:t/>
            </a:r>
            <a:endParaRPr sz="2700"/>
          </a:p>
          <a:p>
            <a:pPr indent="0" lvl="0" marL="457200" rtl="0" algn="ctr">
              <a:lnSpc>
                <a:spcPct val="100000"/>
              </a:lnSpc>
              <a:spcBef>
                <a:spcPts val="640"/>
              </a:spcBef>
              <a:spcAft>
                <a:spcPts val="0"/>
              </a:spcAft>
              <a:buSzPts val="1170"/>
              <a:buNone/>
            </a:pPr>
            <a:r>
              <a:t/>
            </a:r>
            <a:endParaRPr sz="2700"/>
          </a:p>
          <a:p>
            <a:pPr indent="-311150" lvl="0" marL="342900" rtl="0" algn="l">
              <a:lnSpc>
                <a:spcPct val="100000"/>
              </a:lnSpc>
              <a:spcBef>
                <a:spcPts val="640"/>
              </a:spcBef>
              <a:spcAft>
                <a:spcPts val="0"/>
              </a:spcAft>
              <a:buClr>
                <a:schemeClr val="hlink"/>
              </a:buClr>
              <a:buSzPts val="1580"/>
              <a:buFont typeface="Noto Sans"/>
              <a:buChar char="■"/>
            </a:pPr>
            <a:r>
              <a:rPr lang="en-US" sz="2700"/>
              <a:t>Thank you</a:t>
            </a:r>
            <a:endParaRPr sz="2700"/>
          </a:p>
        </p:txBody>
      </p:sp>
      <p:pic>
        <p:nvPicPr>
          <p:cNvPr descr="MCj04361610000[1]" id="338" name="Google Shape;338;p57"/>
          <p:cNvPicPr preferRelativeResize="0"/>
          <p:nvPr/>
        </p:nvPicPr>
        <p:blipFill rotWithShape="1">
          <a:blip r:embed="rId3">
            <a:alphaModFix/>
          </a:blip>
          <a:srcRect b="0" l="0" r="0" t="0"/>
          <a:stretch/>
        </p:blipFill>
        <p:spPr>
          <a:xfrm>
            <a:off x="6493901" y="1486776"/>
            <a:ext cx="1703575" cy="1227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ae31a30af4_0_253"/>
          <p:cNvSpPr txBox="1"/>
          <p:nvPr>
            <p:ph type="ctrTitle"/>
          </p:nvPr>
        </p:nvSpPr>
        <p:spPr>
          <a:xfrm>
            <a:off x="179499" y="2924950"/>
            <a:ext cx="8692200" cy="1828800"/>
          </a:xfrm>
          <a:prstGeom prst="rect">
            <a:avLst/>
          </a:prstGeom>
          <a:noFill/>
          <a:ln>
            <a:noFill/>
          </a:ln>
        </p:spPr>
        <p:txBody>
          <a:bodyPr anchorCtr="0" anchor="b" bIns="45700" lIns="45700" spcFirstLastPara="1" rIns="45700" wrap="square" tIns="45700">
            <a:normAutofit/>
          </a:bodyPr>
          <a:lstStyle/>
          <a:p>
            <a:pPr indent="0" lvl="0" marL="0" rtl="0" algn="l">
              <a:spcBef>
                <a:spcPts val="0"/>
              </a:spcBef>
              <a:spcAft>
                <a:spcPts val="0"/>
              </a:spcAft>
              <a:buClr>
                <a:schemeClr val="accent1"/>
              </a:buClr>
              <a:buSzPts val="4500"/>
              <a:buFont typeface="Calibri"/>
              <a:buNone/>
            </a:pPr>
            <a:r>
              <a:rPr lang="en-US">
                <a:solidFill>
                  <a:schemeClr val="accent1"/>
                </a:solidFill>
              </a:rPr>
              <a:t>Henleaze Writing Project 2023-24</a:t>
            </a:r>
            <a:endParaRPr/>
          </a:p>
        </p:txBody>
      </p:sp>
      <p:sp>
        <p:nvSpPr>
          <p:cNvPr id="227" name="Google Shape;227;g2ae31a30af4_0_253"/>
          <p:cNvSpPr/>
          <p:nvPr/>
        </p:nvSpPr>
        <p:spPr>
          <a:xfrm>
            <a:off x="107504" y="4644206"/>
            <a:ext cx="9036600" cy="175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Verdana"/>
                <a:ea typeface="Verdana"/>
                <a:cs typeface="Verdana"/>
                <a:sym typeface="Verdana"/>
              </a:rPr>
              <a:t>7 main steps to becoming a fluent writer – 2 of the earliest are </a:t>
            </a:r>
            <a:r>
              <a:rPr lang="en-US" sz="3600">
                <a:solidFill>
                  <a:schemeClr val="dk1"/>
                </a:solidFill>
                <a:highlight>
                  <a:srgbClr val="FFFF00"/>
                </a:highlight>
                <a:latin typeface="Verdana"/>
                <a:ea typeface="Verdana"/>
                <a:cs typeface="Verdana"/>
                <a:sym typeface="Verdana"/>
              </a:rPr>
              <a:t>handwriting</a:t>
            </a:r>
            <a:r>
              <a:rPr lang="en-US" sz="3600">
                <a:solidFill>
                  <a:schemeClr val="dk1"/>
                </a:solidFill>
                <a:latin typeface="Verdana"/>
                <a:ea typeface="Verdana"/>
                <a:cs typeface="Verdana"/>
                <a:sym typeface="Verdana"/>
              </a:rPr>
              <a:t> and </a:t>
            </a:r>
            <a:r>
              <a:rPr lang="en-US" sz="3600">
                <a:solidFill>
                  <a:schemeClr val="dk1"/>
                </a:solidFill>
                <a:highlight>
                  <a:srgbClr val="FFFF00"/>
                </a:highlight>
                <a:latin typeface="Verdana"/>
                <a:ea typeface="Verdana"/>
                <a:cs typeface="Verdana"/>
                <a:sym typeface="Verdana"/>
              </a:rPr>
              <a:t>spelling</a:t>
            </a:r>
            <a:r>
              <a:rPr lang="en-US" sz="3600">
                <a:solidFill>
                  <a:schemeClr val="dk1"/>
                </a:solidFill>
                <a:latin typeface="Verdana"/>
                <a:ea typeface="Verdana"/>
                <a:cs typeface="Verdana"/>
                <a:sym typeface="Verdana"/>
              </a:rPr>
              <a:t>! </a:t>
            </a:r>
            <a:endParaRPr/>
          </a:p>
        </p:txBody>
      </p:sp>
      <p:sp>
        <p:nvSpPr>
          <p:cNvPr id="228" name="Google Shape;228;g2ae31a30af4_0_253"/>
          <p:cNvSpPr txBox="1"/>
          <p:nvPr/>
        </p:nvSpPr>
        <p:spPr>
          <a:xfrm>
            <a:off x="431540" y="349074"/>
            <a:ext cx="8280900" cy="3294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Part 1: </a:t>
            </a:r>
            <a:r>
              <a:rPr b="1" lang="en-US" sz="1800">
                <a:solidFill>
                  <a:schemeClr val="dk1"/>
                </a:solidFill>
                <a:latin typeface="Verdana"/>
                <a:ea typeface="Verdana"/>
                <a:cs typeface="Verdana"/>
                <a:sym typeface="Verdana"/>
              </a:rPr>
              <a:t>Handwriting - Physical</a:t>
            </a:r>
            <a:r>
              <a:rPr b="1" lang="en-US" sz="1800" u="sng">
                <a:solidFill>
                  <a:schemeClr val="dk1"/>
                </a:solidFill>
                <a:latin typeface="Verdana"/>
                <a:ea typeface="Verdana"/>
                <a:cs typeface="Verdana"/>
                <a:sym typeface="Verdana"/>
              </a:rPr>
              <a:t> </a:t>
            </a:r>
            <a:endParaRPr/>
          </a:p>
          <a:p>
            <a:pPr indent="0" lvl="0" marL="0" marR="0" rtl="0" algn="l">
              <a:spcBef>
                <a:spcPts val="0"/>
              </a:spcBef>
              <a:spcAft>
                <a:spcPts val="0"/>
              </a:spcAft>
              <a:buNone/>
            </a:pPr>
            <a:r>
              <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Verdana"/>
                <a:ea typeface="Verdana"/>
                <a:cs typeface="Verdana"/>
                <a:sym typeface="Verdana"/>
              </a:rPr>
              <a:t>Pencil Grip</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Verdana"/>
                <a:ea typeface="Verdana"/>
                <a:cs typeface="Verdana"/>
                <a:sym typeface="Verdana"/>
              </a:rPr>
              <a:t>Posture</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Verdana"/>
                <a:ea typeface="Verdana"/>
                <a:cs typeface="Verdana"/>
                <a:sym typeface="Verdana"/>
              </a:rPr>
              <a:t>Gross and Fine Motor Control</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Verdana"/>
                <a:ea typeface="Verdana"/>
                <a:cs typeface="Verdana"/>
                <a:sym typeface="Verdana"/>
              </a:rPr>
              <a:t>Correct Formation-Joins start in Y2</a:t>
            </a:r>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Part 2: Introduce Term 3</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Verdana"/>
                <a:ea typeface="Verdana"/>
                <a:cs typeface="Verdana"/>
                <a:sym typeface="Verdana"/>
              </a:rPr>
              <a:t>Spelling - explicit teaching each day</a:t>
            </a:r>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(This will also include working with the Junior School)</a:t>
            </a:r>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ae31a30af4_0_368"/>
          <p:cNvSpPr/>
          <p:nvPr/>
        </p:nvSpPr>
        <p:spPr>
          <a:xfrm>
            <a:off x="107504" y="260648"/>
            <a:ext cx="8928900" cy="31899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000">
                <a:solidFill>
                  <a:schemeClr val="dk1"/>
                </a:solidFill>
                <a:latin typeface="Calibri"/>
                <a:ea typeface="Calibri"/>
                <a:cs typeface="Calibri"/>
                <a:sym typeface="Calibri"/>
              </a:rPr>
              <a:t>Statutory Framework for the Early Years Foundation Stage</a:t>
            </a:r>
            <a:endParaRPr/>
          </a:p>
          <a:p>
            <a:pPr indent="0" lvl="0" marL="0" marR="0" rtl="0" algn="l">
              <a:lnSpc>
                <a:spcPct val="107000"/>
              </a:lnSpc>
              <a:spcBef>
                <a:spcPts val="800"/>
              </a:spcBef>
              <a:spcAft>
                <a:spcPts val="0"/>
              </a:spcAft>
              <a:buNone/>
            </a:pPr>
            <a:r>
              <a:rPr b="1" lang="en-US" sz="1800">
                <a:solidFill>
                  <a:schemeClr val="dk1"/>
                </a:solidFill>
                <a:latin typeface="Calibri"/>
                <a:ea typeface="Calibri"/>
                <a:cs typeface="Calibri"/>
                <a:sym typeface="Calibri"/>
              </a:rPr>
              <a:t>ELG: Writing </a:t>
            </a:r>
            <a:r>
              <a:rPr lang="en-US" sz="1800">
                <a:solidFill>
                  <a:schemeClr val="dk1"/>
                </a:solidFill>
                <a:latin typeface="Calibri"/>
                <a:ea typeface="Calibri"/>
                <a:cs typeface="Calibri"/>
                <a:sym typeface="Calibri"/>
              </a:rPr>
              <a:t>Children at the expected level of development will: - Write recognisable letters, most of which are correctly formed; - Spell words by identifying sounds in them and representing the sounds with a letter or letters; - Write simple phrases and sentences that can be read by others.</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 </a:t>
            </a:r>
            <a:endParaRPr/>
          </a:p>
          <a:p>
            <a:pPr indent="0" lvl="0" marL="0" marR="0" rtl="0" algn="ctr">
              <a:lnSpc>
                <a:spcPct val="107000"/>
              </a:lnSpc>
              <a:spcBef>
                <a:spcPts val="800"/>
              </a:spcBef>
              <a:spcAft>
                <a:spcPts val="0"/>
              </a:spcAft>
              <a:buNone/>
            </a:pPr>
            <a:r>
              <a:rPr b="1" lang="en-US" sz="1800">
                <a:solidFill>
                  <a:schemeClr val="dk1"/>
                </a:solidFill>
                <a:latin typeface="Calibri"/>
                <a:ea typeface="Calibri"/>
                <a:cs typeface="Calibri"/>
                <a:sym typeface="Calibri"/>
              </a:rPr>
              <a:t>Communication and Language Goals and Self-Regulation – Importance of all of these before we can even begin to expect the writing with all it’s known complexities.</a:t>
            </a:r>
            <a:endParaRPr/>
          </a:p>
          <a:p>
            <a:pPr indent="0" lvl="0" marL="0" marR="0" rtl="0" algn="l">
              <a:lnSpc>
                <a:spcPct val="107000"/>
              </a:lnSpc>
              <a:spcBef>
                <a:spcPts val="800"/>
              </a:spcBef>
              <a:spcAft>
                <a:spcPts val="0"/>
              </a:spcAft>
              <a:buNone/>
            </a:pPr>
            <a:r>
              <a:rPr lang="en-US" sz="1800">
                <a:solidFill>
                  <a:schemeClr val="dk1"/>
                </a:solidFill>
                <a:latin typeface="Calibri"/>
                <a:ea typeface="Calibri"/>
                <a:cs typeface="Calibri"/>
                <a:sym typeface="Calibri"/>
              </a:rPr>
              <a:t> </a:t>
            </a:r>
            <a:endParaRPr/>
          </a:p>
        </p:txBody>
      </p:sp>
      <p:sp>
        <p:nvSpPr>
          <p:cNvPr id="234" name="Google Shape;234;g2ae31a30af4_0_368"/>
          <p:cNvSpPr/>
          <p:nvPr/>
        </p:nvSpPr>
        <p:spPr>
          <a:xfrm>
            <a:off x="107503" y="4149080"/>
            <a:ext cx="8928900" cy="193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4000" cap="none">
                <a:solidFill>
                  <a:schemeClr val="accent1"/>
                </a:solidFill>
                <a:latin typeface="Verdana"/>
                <a:ea typeface="Verdana"/>
                <a:cs typeface="Verdana"/>
                <a:sym typeface="Verdana"/>
              </a:rPr>
              <a:t>At the end of the Reception</a:t>
            </a:r>
            <a:endParaRPr/>
          </a:p>
          <a:p>
            <a:pPr indent="0" lvl="0" marL="0" marR="0" rtl="0" algn="ctr">
              <a:spcBef>
                <a:spcPts val="0"/>
              </a:spcBef>
              <a:spcAft>
                <a:spcPts val="0"/>
              </a:spcAft>
              <a:buNone/>
            </a:pPr>
            <a:r>
              <a:rPr lang="en-US" sz="4000">
                <a:solidFill>
                  <a:schemeClr val="accent1"/>
                </a:solidFill>
                <a:latin typeface="Verdana"/>
                <a:ea typeface="Verdana"/>
                <a:cs typeface="Verdana"/>
                <a:sym typeface="Verdana"/>
              </a:rPr>
              <a:t>Year, the children are assessed</a:t>
            </a:r>
            <a:endParaRPr/>
          </a:p>
          <a:p>
            <a:pPr indent="0" lvl="0" marL="0" marR="0" rtl="0" algn="ctr">
              <a:spcBef>
                <a:spcPts val="0"/>
              </a:spcBef>
              <a:spcAft>
                <a:spcPts val="0"/>
              </a:spcAft>
              <a:buNone/>
            </a:pPr>
            <a:r>
              <a:rPr lang="en-US" sz="4000">
                <a:solidFill>
                  <a:schemeClr val="accent1"/>
                </a:solidFill>
                <a:latin typeface="Verdana"/>
                <a:ea typeface="Verdana"/>
                <a:cs typeface="Verdana"/>
                <a:sym typeface="Verdana"/>
              </a:rPr>
              <a:t>a</a:t>
            </a:r>
            <a:r>
              <a:rPr b="0" lang="en-US" sz="4000" cap="none">
                <a:solidFill>
                  <a:schemeClr val="accent1"/>
                </a:solidFill>
                <a:latin typeface="Verdana"/>
                <a:ea typeface="Verdana"/>
                <a:cs typeface="Verdana"/>
                <a:sym typeface="Verdana"/>
              </a:rPr>
              <a:t>gainst these as best fit.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ae31a30af4_0_373"/>
          <p:cNvSpPr txBox="1"/>
          <p:nvPr>
            <p:ph type="ctrTitle"/>
          </p:nvPr>
        </p:nvSpPr>
        <p:spPr>
          <a:xfrm>
            <a:off x="722376" y="2209800"/>
            <a:ext cx="7772400" cy="1828800"/>
          </a:xfrm>
          <a:prstGeom prst="rect">
            <a:avLst/>
          </a:prstGeom>
          <a:noFill/>
          <a:ln>
            <a:noFill/>
          </a:ln>
        </p:spPr>
        <p:txBody>
          <a:bodyPr anchorCtr="0" anchor="b" bIns="45700" lIns="45700" spcFirstLastPara="1" rIns="45700" wrap="square" tIns="45700">
            <a:normAutofit/>
          </a:bodyPr>
          <a:lstStyle/>
          <a:p>
            <a:pPr indent="0" lvl="0" marL="0" rtl="0" algn="l">
              <a:spcBef>
                <a:spcPts val="0"/>
              </a:spcBef>
              <a:spcAft>
                <a:spcPts val="0"/>
              </a:spcAft>
              <a:buClr>
                <a:schemeClr val="lt1"/>
              </a:buClr>
              <a:buSzPts val="4500"/>
              <a:buFont typeface="Calibri"/>
              <a:buNone/>
            </a:pPr>
            <a:r>
              <a:t/>
            </a:r>
            <a:endParaRPr/>
          </a:p>
        </p:txBody>
      </p:sp>
      <p:sp>
        <p:nvSpPr>
          <p:cNvPr id="240" name="Google Shape;240;g2ae31a30af4_0_373"/>
          <p:cNvSpPr txBox="1"/>
          <p:nvPr>
            <p:ph idx="1" type="subTitle"/>
          </p:nvPr>
        </p:nvSpPr>
        <p:spPr>
          <a:xfrm>
            <a:off x="722376" y="4191000"/>
            <a:ext cx="7772400" cy="914400"/>
          </a:xfrm>
          <a:prstGeom prst="rect">
            <a:avLst/>
          </a:prstGeom>
          <a:noFill/>
          <a:ln>
            <a:noFill/>
          </a:ln>
        </p:spPr>
        <p:txBody>
          <a:bodyPr anchorCtr="0" anchor="t" bIns="45700" lIns="182875" spcFirstLastPara="1" rIns="91425" wrap="square" tIns="0">
            <a:normAutofit/>
          </a:bodyPr>
          <a:lstStyle/>
          <a:p>
            <a:pPr indent="0" lvl="0" marL="36576" rtl="0" algn="l">
              <a:spcBef>
                <a:spcPts val="0"/>
              </a:spcBef>
              <a:spcAft>
                <a:spcPts val="0"/>
              </a:spcAft>
              <a:buSzPts val="1600"/>
              <a:buNone/>
            </a:pPr>
            <a:r>
              <a:t/>
            </a:r>
            <a:endParaRPr/>
          </a:p>
        </p:txBody>
      </p:sp>
      <p:pic>
        <p:nvPicPr>
          <p:cNvPr id="241" name="Google Shape;241;g2ae31a30af4_0_373"/>
          <p:cNvPicPr preferRelativeResize="0"/>
          <p:nvPr/>
        </p:nvPicPr>
        <p:blipFill rotWithShape="1">
          <a:blip r:embed="rId3">
            <a:alphaModFix/>
          </a:blip>
          <a:srcRect b="0" l="0" r="0" t="0"/>
          <a:stretch/>
        </p:blipFill>
        <p:spPr>
          <a:xfrm>
            <a:off x="130156" y="404664"/>
            <a:ext cx="8883687" cy="5746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ae31a30af4_0_379"/>
          <p:cNvSpPr txBox="1"/>
          <p:nvPr>
            <p:ph type="ctrTitle"/>
          </p:nvPr>
        </p:nvSpPr>
        <p:spPr>
          <a:xfrm>
            <a:off x="722376" y="2209800"/>
            <a:ext cx="7772400" cy="1828800"/>
          </a:xfrm>
          <a:prstGeom prst="rect">
            <a:avLst/>
          </a:prstGeom>
          <a:noFill/>
          <a:ln>
            <a:noFill/>
          </a:ln>
        </p:spPr>
        <p:txBody>
          <a:bodyPr anchorCtr="0" anchor="b" bIns="45700" lIns="45700" spcFirstLastPara="1" rIns="45700" wrap="square" tIns="45700">
            <a:normAutofit/>
          </a:bodyPr>
          <a:lstStyle/>
          <a:p>
            <a:pPr indent="0" lvl="0" marL="0" rtl="0" algn="l">
              <a:spcBef>
                <a:spcPts val="0"/>
              </a:spcBef>
              <a:spcAft>
                <a:spcPts val="0"/>
              </a:spcAft>
              <a:buClr>
                <a:schemeClr val="lt1"/>
              </a:buClr>
              <a:buSzPts val="4500"/>
              <a:buFont typeface="Calibri"/>
              <a:buNone/>
            </a:pPr>
            <a:r>
              <a:t/>
            </a:r>
            <a:endParaRPr/>
          </a:p>
        </p:txBody>
      </p:sp>
      <p:pic>
        <p:nvPicPr>
          <p:cNvPr id="247" name="Google Shape;247;g2ae31a30af4_0_379"/>
          <p:cNvPicPr preferRelativeResize="0"/>
          <p:nvPr/>
        </p:nvPicPr>
        <p:blipFill rotWithShape="1">
          <a:blip r:embed="rId3">
            <a:alphaModFix/>
          </a:blip>
          <a:srcRect b="0" l="0" r="0" t="0"/>
          <a:stretch/>
        </p:blipFill>
        <p:spPr>
          <a:xfrm>
            <a:off x="588716" y="179766"/>
            <a:ext cx="8039718" cy="3888433"/>
          </a:xfrm>
          <a:prstGeom prst="rect">
            <a:avLst/>
          </a:prstGeom>
          <a:noFill/>
          <a:ln>
            <a:noFill/>
          </a:ln>
        </p:spPr>
      </p:pic>
      <p:pic>
        <p:nvPicPr>
          <p:cNvPr id="248" name="Google Shape;248;g2ae31a30af4_0_379"/>
          <p:cNvPicPr preferRelativeResize="0"/>
          <p:nvPr/>
        </p:nvPicPr>
        <p:blipFill rotWithShape="1">
          <a:blip r:embed="rId4">
            <a:alphaModFix/>
          </a:blip>
          <a:srcRect b="12049" l="0" r="0" t="0"/>
          <a:stretch/>
        </p:blipFill>
        <p:spPr>
          <a:xfrm>
            <a:off x="722376" y="4038601"/>
            <a:ext cx="7906060" cy="26396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6"/>
          <p:cNvSpPr txBox="1"/>
          <p:nvPr>
            <p:ph type="title"/>
          </p:nvPr>
        </p:nvSpPr>
        <p:spPr>
          <a:xfrm>
            <a:off x="2274887" y="652462"/>
            <a:ext cx="6265862" cy="1008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English – Broken down into </a:t>
            </a:r>
            <a:r>
              <a:rPr lang="en-US"/>
              <a:t>5</a:t>
            </a:r>
            <a:r>
              <a:rPr b="0" i="0" lang="en-US" sz="4400" u="none">
                <a:solidFill>
                  <a:schemeClr val="lt2"/>
                </a:solidFill>
                <a:latin typeface="Tahoma"/>
                <a:ea typeface="Tahoma"/>
                <a:cs typeface="Tahoma"/>
                <a:sym typeface="Tahoma"/>
              </a:rPr>
              <a:t> parts:</a:t>
            </a:r>
            <a:endParaRPr/>
          </a:p>
        </p:txBody>
      </p:sp>
      <p:pic>
        <p:nvPicPr>
          <p:cNvPr descr="MCj04361510000[1]" id="254" name="Google Shape;254;p6"/>
          <p:cNvPicPr preferRelativeResize="0"/>
          <p:nvPr>
            <p:ph idx="1" type="body"/>
          </p:nvPr>
        </p:nvPicPr>
        <p:blipFill rotWithShape="1">
          <a:blip r:embed="rId3">
            <a:alphaModFix/>
          </a:blip>
          <a:srcRect b="0" l="0" r="0" t="0"/>
          <a:stretch/>
        </p:blipFill>
        <p:spPr>
          <a:xfrm>
            <a:off x="250825" y="115887"/>
            <a:ext cx="1747837" cy="1544637"/>
          </a:xfrm>
          <a:prstGeom prst="rect">
            <a:avLst/>
          </a:prstGeom>
          <a:noFill/>
          <a:ln>
            <a:noFill/>
          </a:ln>
        </p:spPr>
      </p:pic>
      <p:pic>
        <p:nvPicPr>
          <p:cNvPr descr="children-writing.jpg" id="255" name="Google Shape;255;p6"/>
          <p:cNvPicPr preferRelativeResize="0"/>
          <p:nvPr/>
        </p:nvPicPr>
        <p:blipFill rotWithShape="1">
          <a:blip r:embed="rId4">
            <a:alphaModFix/>
          </a:blip>
          <a:srcRect b="0" l="0" r="0" t="0"/>
          <a:stretch/>
        </p:blipFill>
        <p:spPr>
          <a:xfrm>
            <a:off x="5527095" y="3216675"/>
            <a:ext cx="2474800" cy="1699125"/>
          </a:xfrm>
          <a:prstGeom prst="rect">
            <a:avLst/>
          </a:prstGeom>
          <a:noFill/>
          <a:ln>
            <a:noFill/>
          </a:ln>
        </p:spPr>
      </p:pic>
      <p:sp>
        <p:nvSpPr>
          <p:cNvPr id="256" name="Google Shape;256;p6"/>
          <p:cNvSpPr txBox="1"/>
          <p:nvPr/>
        </p:nvSpPr>
        <p:spPr>
          <a:xfrm>
            <a:off x="697612" y="1649587"/>
            <a:ext cx="64803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Arial"/>
              <a:buChar char="•"/>
            </a:pPr>
            <a:r>
              <a:rPr b="0" i="0" lang="en-US" sz="4400" u="none" cap="none" strike="noStrike">
                <a:solidFill>
                  <a:schemeClr val="lt1"/>
                </a:solidFill>
                <a:latin typeface="Tahoma"/>
                <a:ea typeface="Tahoma"/>
                <a:cs typeface="Tahoma"/>
                <a:sym typeface="Tahoma"/>
              </a:rPr>
              <a:t>Speaking &amp; Listening</a:t>
            </a:r>
            <a:endParaRPr b="0" i="0" sz="4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chemeClr val="lt1"/>
              </a:buClr>
              <a:buSzPts val="4400"/>
              <a:buFont typeface="Tahoma"/>
              <a:buChar char="•"/>
            </a:pPr>
            <a:r>
              <a:rPr b="0" i="0" lang="en-US" sz="4400" u="none" cap="none" strike="noStrike">
                <a:solidFill>
                  <a:schemeClr val="lt1"/>
                </a:solidFill>
                <a:latin typeface="Tahoma"/>
                <a:ea typeface="Tahoma"/>
                <a:cs typeface="Tahoma"/>
                <a:sym typeface="Tahoma"/>
              </a:rPr>
              <a:t>Phonics</a:t>
            </a:r>
            <a:endParaRPr b="0" i="0" sz="44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chemeClr val="lt1"/>
              </a:buClr>
              <a:buSzPts val="4400"/>
              <a:buFont typeface="Arial"/>
              <a:buChar char="•"/>
            </a:pPr>
            <a:r>
              <a:rPr b="0" i="0" lang="en-US" sz="4400" u="none" cap="none" strike="noStrike">
                <a:solidFill>
                  <a:schemeClr val="lt1"/>
                </a:solidFill>
                <a:latin typeface="Tahoma"/>
                <a:ea typeface="Tahoma"/>
                <a:cs typeface="Tahoma"/>
                <a:sym typeface="Tahoma"/>
              </a:rPr>
              <a:t>Reading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400"/>
              <a:buFont typeface="Arial"/>
              <a:buChar char="•"/>
            </a:pPr>
            <a:r>
              <a:rPr b="0" i="0" lang="en-US" sz="4400" u="none" cap="none" strike="noStrike">
                <a:solidFill>
                  <a:schemeClr val="lt1"/>
                </a:solidFill>
                <a:latin typeface="Tahoma"/>
                <a:ea typeface="Tahoma"/>
                <a:cs typeface="Tahoma"/>
                <a:sym typeface="Tahoma"/>
              </a:rPr>
              <a:t>Writing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400"/>
              <a:buFont typeface="Arial"/>
              <a:buChar char="•"/>
            </a:pPr>
            <a:r>
              <a:rPr b="0" i="0" lang="en-US" sz="4400" u="none" cap="none" strike="noStrike">
                <a:solidFill>
                  <a:schemeClr val="lt1"/>
                </a:solidFill>
                <a:latin typeface="Tahoma"/>
                <a:ea typeface="Tahoma"/>
                <a:cs typeface="Tahoma"/>
                <a:sym typeface="Tahoma"/>
              </a:rPr>
              <a:t>SPAG (</a:t>
            </a:r>
            <a:r>
              <a:rPr b="0" i="0" lang="en-US" sz="4400" u="sng" cap="none" strike="noStrike">
                <a:solidFill>
                  <a:schemeClr val="lt1"/>
                </a:solidFill>
                <a:latin typeface="Tahoma"/>
                <a:ea typeface="Tahoma"/>
                <a:cs typeface="Tahoma"/>
                <a:sym typeface="Tahoma"/>
              </a:rPr>
              <a:t>S</a:t>
            </a:r>
            <a:r>
              <a:rPr b="0" i="0" lang="en-US" sz="4400" u="none" cap="none" strike="noStrike">
                <a:solidFill>
                  <a:schemeClr val="lt1"/>
                </a:solidFill>
                <a:latin typeface="Tahoma"/>
                <a:ea typeface="Tahoma"/>
                <a:cs typeface="Tahoma"/>
                <a:sym typeface="Tahoma"/>
              </a:rPr>
              <a:t>pelling, </a:t>
            </a:r>
            <a:r>
              <a:rPr b="0" i="0" lang="en-US" sz="4400" u="sng" cap="none" strike="noStrike">
                <a:solidFill>
                  <a:schemeClr val="lt1"/>
                </a:solidFill>
                <a:latin typeface="Tahoma"/>
                <a:ea typeface="Tahoma"/>
                <a:cs typeface="Tahoma"/>
                <a:sym typeface="Tahoma"/>
              </a:rPr>
              <a:t>P</a:t>
            </a:r>
            <a:r>
              <a:rPr b="0" i="0" lang="en-US" sz="4400" u="none" cap="none" strike="noStrike">
                <a:solidFill>
                  <a:schemeClr val="lt1"/>
                </a:solidFill>
                <a:latin typeface="Tahoma"/>
                <a:ea typeface="Tahoma"/>
                <a:cs typeface="Tahoma"/>
                <a:sym typeface="Tahoma"/>
              </a:rPr>
              <a:t>unctuation and </a:t>
            </a:r>
            <a:r>
              <a:rPr b="0" i="0" lang="en-US" sz="4400" u="sng" cap="none" strike="noStrike">
                <a:solidFill>
                  <a:schemeClr val="lt1"/>
                </a:solidFill>
                <a:latin typeface="Tahoma"/>
                <a:ea typeface="Tahoma"/>
                <a:cs typeface="Tahoma"/>
                <a:sym typeface="Tahoma"/>
              </a:rPr>
              <a:t>G</a:t>
            </a:r>
            <a:r>
              <a:rPr b="0" i="0" lang="en-US" sz="4400" u="none" cap="none" strike="noStrike">
                <a:solidFill>
                  <a:schemeClr val="lt1"/>
                </a:solidFill>
                <a:latin typeface="Tahoma"/>
                <a:ea typeface="Tahoma"/>
                <a:cs typeface="Tahoma"/>
                <a:sym typeface="Tahoma"/>
              </a:rPr>
              <a:t>rammar)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2"/>
          <p:cNvSpPr txBox="1"/>
          <p:nvPr>
            <p:ph type="title"/>
          </p:nvPr>
        </p:nvSpPr>
        <p:spPr>
          <a:xfrm>
            <a:off x="457200" y="381000"/>
            <a:ext cx="8229600" cy="13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Writing </a:t>
            </a:r>
            <a:endParaRPr/>
          </a:p>
        </p:txBody>
      </p:sp>
      <p:sp>
        <p:nvSpPr>
          <p:cNvPr id="262" name="Google Shape;262;p22"/>
          <p:cNvSpPr txBox="1"/>
          <p:nvPr>
            <p:ph idx="1" type="body"/>
          </p:nvPr>
        </p:nvSpPr>
        <p:spPr>
          <a:xfrm>
            <a:off x="539750" y="1341436"/>
            <a:ext cx="8229600" cy="51355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560"/>
              <a:buFont typeface="Noto Sans"/>
              <a:buNone/>
            </a:pPr>
            <a:r>
              <a:rPr b="0" i="0" lang="en-US" sz="2400" u="none">
                <a:solidFill>
                  <a:srgbClr val="FFFFFF"/>
                </a:solidFill>
                <a:latin typeface="Arial"/>
                <a:ea typeface="Arial"/>
                <a:cs typeface="Arial"/>
                <a:sym typeface="Arial"/>
              </a:rPr>
              <a:t>~ </a:t>
            </a:r>
            <a:r>
              <a:rPr b="0" i="0" lang="en-US" sz="3200" u="none">
                <a:solidFill>
                  <a:srgbClr val="FFFFFF"/>
                </a:solidFill>
                <a:latin typeface="Arial"/>
                <a:ea typeface="Arial"/>
                <a:cs typeface="Arial"/>
                <a:sym typeface="Arial"/>
              </a:rPr>
              <a:t>Writing progress </a:t>
            </a:r>
            <a:r>
              <a:rPr lang="en-US">
                <a:solidFill>
                  <a:srgbClr val="FFFFFF"/>
                </a:solidFill>
                <a:latin typeface="Arial"/>
                <a:ea typeface="Arial"/>
                <a:cs typeface="Arial"/>
                <a:sym typeface="Arial"/>
              </a:rPr>
              <a:t>is closely linked to</a:t>
            </a:r>
            <a:r>
              <a:rPr b="0" i="0" lang="en-US" sz="3200" u="none">
                <a:solidFill>
                  <a:srgbClr val="FFFFFF"/>
                </a:solidFill>
                <a:latin typeface="Arial"/>
                <a:ea typeface="Arial"/>
                <a:cs typeface="Arial"/>
                <a:sym typeface="Arial"/>
              </a:rPr>
              <a:t> reading progress</a:t>
            </a:r>
            <a:endParaRPr>
              <a:latin typeface="Arial"/>
              <a:ea typeface="Arial"/>
              <a:cs typeface="Arial"/>
              <a:sym typeface="Arial"/>
            </a:endParaRPr>
          </a:p>
          <a:p>
            <a:pPr indent="0" lvl="0" marL="0" marR="0" rtl="0" algn="l">
              <a:lnSpc>
                <a:spcPct val="100000"/>
              </a:lnSpc>
              <a:spcBef>
                <a:spcPts val="0"/>
              </a:spcBef>
              <a:spcAft>
                <a:spcPts val="0"/>
              </a:spcAft>
              <a:buClr>
                <a:schemeClr val="hlink"/>
              </a:buClr>
              <a:buSzPts val="2080"/>
              <a:buFont typeface="Noto Sans"/>
              <a:buNone/>
            </a:pPr>
            <a:r>
              <a:rPr b="0" i="0" lang="en-US" sz="3200" u="none">
                <a:solidFill>
                  <a:srgbClr val="FFFFFF"/>
                </a:solidFill>
                <a:latin typeface="Arial"/>
                <a:ea typeface="Arial"/>
                <a:cs typeface="Arial"/>
                <a:sym typeface="Arial"/>
              </a:rPr>
              <a:t>We aim to:</a:t>
            </a:r>
            <a:endParaRPr>
              <a:latin typeface="Arial"/>
              <a:ea typeface="Arial"/>
              <a:cs typeface="Arial"/>
              <a:sym typeface="Arial"/>
            </a:endParaRPr>
          </a:p>
          <a:p>
            <a:pPr indent="0" lvl="0" marL="0" marR="0" rtl="0" algn="l">
              <a:lnSpc>
                <a:spcPct val="100000"/>
              </a:lnSpc>
              <a:spcBef>
                <a:spcPts val="0"/>
              </a:spcBef>
              <a:spcAft>
                <a:spcPts val="0"/>
              </a:spcAft>
              <a:buClr>
                <a:schemeClr val="hlink"/>
              </a:buClr>
              <a:buSzPts val="2080"/>
              <a:buFont typeface="Noto Sans"/>
              <a:buNone/>
            </a:pPr>
            <a:r>
              <a:rPr b="0" i="0" lang="en-US" sz="3200" u="none">
                <a:solidFill>
                  <a:srgbClr val="FFFFFF"/>
                </a:solidFill>
                <a:latin typeface="Arial"/>
                <a:ea typeface="Arial"/>
                <a:cs typeface="Arial"/>
                <a:sym typeface="Arial"/>
              </a:rPr>
              <a:t>~ Teach using a variety of genre: stories, poetry, factual recounts and instructions</a:t>
            </a:r>
            <a:endParaRPr>
              <a:latin typeface="Arial"/>
              <a:ea typeface="Arial"/>
              <a:cs typeface="Arial"/>
              <a:sym typeface="Arial"/>
            </a:endParaRPr>
          </a:p>
          <a:p>
            <a:pPr indent="0" lvl="0" marL="0" marR="0" rtl="0" algn="l">
              <a:lnSpc>
                <a:spcPct val="100000"/>
              </a:lnSpc>
              <a:spcBef>
                <a:spcPts val="0"/>
              </a:spcBef>
              <a:spcAft>
                <a:spcPts val="0"/>
              </a:spcAft>
              <a:buClr>
                <a:schemeClr val="hlink"/>
              </a:buClr>
              <a:buSzPts val="2080"/>
              <a:buFont typeface="Noto Sans"/>
              <a:buNone/>
            </a:pPr>
            <a:r>
              <a:rPr b="0" i="0" lang="en-US" sz="3200" u="none">
                <a:solidFill>
                  <a:srgbClr val="FFFFFF"/>
                </a:solidFill>
                <a:latin typeface="Arial"/>
                <a:ea typeface="Arial"/>
                <a:cs typeface="Arial"/>
                <a:sym typeface="Arial"/>
              </a:rPr>
              <a:t>~Link to quality texts used to ‘hook’ the children in. For example, </a:t>
            </a:r>
            <a:r>
              <a:rPr lang="en-US">
                <a:solidFill>
                  <a:srgbClr val="FFFFFF"/>
                </a:solidFill>
                <a:latin typeface="Arial"/>
                <a:ea typeface="Arial"/>
                <a:cs typeface="Arial"/>
                <a:sym typeface="Arial"/>
              </a:rPr>
              <a:t> </a:t>
            </a:r>
            <a:r>
              <a:rPr b="0" i="0" lang="en-US" sz="3200" u="none">
                <a:solidFill>
                  <a:srgbClr val="FFFFFF"/>
                </a:solidFill>
                <a:latin typeface="Arial"/>
                <a:ea typeface="Arial"/>
                <a:cs typeface="Arial"/>
                <a:sym typeface="Arial"/>
              </a:rPr>
              <a:t>Year </a:t>
            </a:r>
            <a:r>
              <a:rPr lang="en-US">
                <a:solidFill>
                  <a:srgbClr val="FFFFFF"/>
                </a:solidFill>
                <a:latin typeface="Arial"/>
                <a:ea typeface="Arial"/>
                <a:cs typeface="Arial"/>
                <a:sym typeface="Arial"/>
              </a:rPr>
              <a:t>2</a:t>
            </a:r>
            <a:r>
              <a:rPr b="0" i="0" lang="en-US" sz="3200" u="none">
                <a:solidFill>
                  <a:srgbClr val="FFFFFF"/>
                </a:solidFill>
                <a:latin typeface="Arial"/>
                <a:ea typeface="Arial"/>
                <a:cs typeface="Arial"/>
                <a:sym typeface="Arial"/>
              </a:rPr>
              <a:t> are currently using the story of ‘</a:t>
            </a:r>
            <a:r>
              <a:rPr lang="en-US">
                <a:solidFill>
                  <a:srgbClr val="FFFFFF"/>
                </a:solidFill>
                <a:latin typeface="Arial"/>
                <a:ea typeface="Arial"/>
                <a:cs typeface="Arial"/>
                <a:sym typeface="Arial"/>
              </a:rPr>
              <a:t>Look Up!</a:t>
            </a:r>
            <a:r>
              <a:rPr b="0" i="0" lang="en-US" sz="3200" u="none">
                <a:solidFill>
                  <a:srgbClr val="FFFFFF"/>
                </a:solidFill>
                <a:latin typeface="Arial"/>
                <a:ea typeface="Arial"/>
                <a:cs typeface="Arial"/>
                <a:sym typeface="Arial"/>
              </a:rPr>
              <a:t>’</a:t>
            </a:r>
            <a:endParaRPr>
              <a:latin typeface="Arial"/>
              <a:ea typeface="Arial"/>
              <a:cs typeface="Arial"/>
              <a:sym typeface="Arial"/>
            </a:endParaRPr>
          </a:p>
          <a:p>
            <a:pPr indent="0" lvl="0" marL="0" marR="0" rtl="0" algn="l">
              <a:lnSpc>
                <a:spcPct val="100000"/>
              </a:lnSpc>
              <a:spcBef>
                <a:spcPts val="0"/>
              </a:spcBef>
              <a:spcAft>
                <a:spcPts val="0"/>
              </a:spcAft>
              <a:buClr>
                <a:schemeClr val="hlink"/>
              </a:buClr>
              <a:buSzPts val="2080"/>
              <a:buFont typeface="Noto Sans"/>
              <a:buNone/>
            </a:pPr>
            <a:r>
              <a:rPr b="0" i="0" lang="en-US" sz="3200" u="none">
                <a:solidFill>
                  <a:srgbClr val="FFFFFF"/>
                </a:solidFill>
                <a:latin typeface="Arial"/>
                <a:ea typeface="Arial"/>
                <a:cs typeface="Arial"/>
                <a:sym typeface="Arial"/>
              </a:rPr>
              <a:t>~ </a:t>
            </a:r>
            <a:r>
              <a:rPr lang="en-US">
                <a:solidFill>
                  <a:srgbClr val="FFFFFF"/>
                </a:solidFill>
                <a:latin typeface="Arial"/>
                <a:ea typeface="Arial"/>
                <a:cs typeface="Arial"/>
                <a:sym typeface="Arial"/>
              </a:rPr>
              <a:t>M</a:t>
            </a:r>
            <a:r>
              <a:rPr b="0" i="0" lang="en-US" sz="3200" u="none">
                <a:solidFill>
                  <a:srgbClr val="FFFFFF"/>
                </a:solidFill>
                <a:latin typeface="Arial"/>
                <a:ea typeface="Arial"/>
                <a:cs typeface="Arial"/>
                <a:sym typeface="Arial"/>
              </a:rPr>
              <a:t>ake writing meaningful, purposeful and fun…with all children seeing themselves as authors</a:t>
            </a:r>
            <a:r>
              <a:rPr lang="en-US">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hlink"/>
              </a:buClr>
              <a:buSzPts val="2080"/>
              <a:buFont typeface="Noto Sans"/>
              <a:buNone/>
            </a:pPr>
            <a:r>
              <a:t/>
            </a:r>
            <a:endParaRPr b="0" i="0" sz="32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0"/>
              </a:spcBef>
              <a:spcAft>
                <a:spcPts val="0"/>
              </a:spcAft>
              <a:buClr>
                <a:schemeClr val="hlink"/>
              </a:buClr>
              <a:buSzPts val="1820"/>
              <a:buFont typeface="Noto Sans"/>
              <a:buNone/>
            </a:pPr>
            <a:r>
              <a:t/>
            </a:r>
            <a:endParaRPr b="0" i="0" sz="2800" u="none">
              <a:solidFill>
                <a:srgbClr val="FFFFFF"/>
              </a:solidFill>
              <a:latin typeface="Tahoma"/>
              <a:ea typeface="Tahoma"/>
              <a:cs typeface="Tahoma"/>
              <a:sym typeface="Tahoma"/>
            </a:endParaRPr>
          </a:p>
          <a:p>
            <a:pPr indent="0" lvl="0" marL="0" marR="0" rtl="0" algn="l">
              <a:lnSpc>
                <a:spcPct val="100000"/>
              </a:lnSpc>
              <a:spcBef>
                <a:spcPts val="640"/>
              </a:spcBef>
              <a:spcAft>
                <a:spcPts val="0"/>
              </a:spcAft>
              <a:buClr>
                <a:schemeClr val="hlink"/>
              </a:buClr>
              <a:buSzPts val="2080"/>
              <a:buFont typeface="Noto Sans"/>
              <a:buNone/>
            </a:pPr>
            <a:r>
              <a:t/>
            </a:r>
            <a:endParaRPr b="0" i="0" sz="3200" u="none">
              <a:solidFill>
                <a:schemeClr val="lt1"/>
              </a:solidFill>
              <a:latin typeface="Tahoma"/>
              <a:ea typeface="Tahoma"/>
              <a:cs typeface="Tahoma"/>
              <a:sym typeface="Tahoma"/>
            </a:endParaRPr>
          </a:p>
          <a:p>
            <a:pPr indent="-210820" lvl="0" marL="342900" marR="0" rtl="0" algn="l">
              <a:lnSpc>
                <a:spcPct val="100000"/>
              </a:lnSpc>
              <a:spcBef>
                <a:spcPts val="640"/>
              </a:spcBef>
              <a:spcAft>
                <a:spcPts val="0"/>
              </a:spcAft>
              <a:buClr>
                <a:schemeClr val="hlink"/>
              </a:buClr>
              <a:buSzPts val="2080"/>
              <a:buFont typeface="Noto Sans"/>
              <a:buNone/>
            </a:pPr>
            <a:r>
              <a:t/>
            </a:r>
            <a:endParaRPr b="0" i="0" sz="3200" u="none">
              <a:solidFill>
                <a:schemeClr val="lt1"/>
              </a:solidFill>
              <a:latin typeface="Tahoma"/>
              <a:ea typeface="Tahoma"/>
              <a:cs typeface="Tahoma"/>
              <a:sym typeface="Tahoma"/>
            </a:endParaRPr>
          </a:p>
        </p:txBody>
      </p:sp>
      <p:pic>
        <p:nvPicPr>
          <p:cNvPr id="263" name="Google Shape;263;p22"/>
          <p:cNvPicPr preferRelativeResize="0"/>
          <p:nvPr/>
        </p:nvPicPr>
        <p:blipFill rotWithShape="1">
          <a:blip r:embed="rId3">
            <a:alphaModFix/>
          </a:blip>
          <a:srcRect b="0" l="0" r="0" t="0"/>
          <a:stretch/>
        </p:blipFill>
        <p:spPr>
          <a:xfrm>
            <a:off x="6191250" y="147637"/>
            <a:ext cx="1690687" cy="1238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5"/>
          <p:cNvSpPr txBox="1"/>
          <p:nvPr>
            <p:ph type="title"/>
          </p:nvPr>
        </p:nvSpPr>
        <p:spPr>
          <a:xfrm>
            <a:off x="942975" y="333375"/>
            <a:ext cx="7258050" cy="287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3000"/>
              <a:buFont typeface="Tahoma"/>
              <a:buNone/>
            </a:pPr>
            <a:r>
              <a:rPr b="0" i="0" lang="en-US" sz="3000" u="none">
                <a:solidFill>
                  <a:schemeClr val="lt2"/>
                </a:solidFill>
                <a:latin typeface="Tahoma"/>
                <a:ea typeface="Tahoma"/>
                <a:cs typeface="Tahoma"/>
                <a:sym typeface="Tahoma"/>
              </a:rPr>
              <a:t>Summary of main skills used in each year group</a:t>
            </a:r>
            <a:endParaRPr/>
          </a:p>
        </p:txBody>
      </p:sp>
      <p:pic>
        <p:nvPicPr>
          <p:cNvPr id="269" name="Google Shape;269;p25"/>
          <p:cNvPicPr preferRelativeResize="0"/>
          <p:nvPr/>
        </p:nvPicPr>
        <p:blipFill rotWithShape="1">
          <a:blip r:embed="rId3">
            <a:alphaModFix/>
          </a:blip>
          <a:srcRect b="0" l="0" r="0" t="0"/>
          <a:stretch/>
        </p:blipFill>
        <p:spPr>
          <a:xfrm>
            <a:off x="468312" y="620712"/>
            <a:ext cx="8061325" cy="64023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pect">
  <a:themeElements>
    <a:clrScheme name="Custom 6">
      <a:dk1>
        <a:srgbClr val="000000"/>
      </a:dk1>
      <a:lt1>
        <a:srgbClr val="FFFFFF"/>
      </a:lt1>
      <a:dk2>
        <a:srgbClr val="505046"/>
      </a:dk2>
      <a:lt2>
        <a:srgbClr val="EEECE1"/>
      </a:lt2>
      <a:accent1>
        <a:srgbClr val="E84C22"/>
      </a:accent1>
      <a:accent2>
        <a:srgbClr val="FFBD47"/>
      </a:accent2>
      <a:accent3>
        <a:srgbClr val="418111"/>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2011-10-05T13:11:19Z</dcterms:created>
  <dc:creator>Education IT</dc:creator>
</cp:coreProperties>
</file>